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3" r:id="rId5"/>
  </p:sldMasterIdLst>
  <p:notesMasterIdLst>
    <p:notesMasterId r:id="rId33"/>
  </p:notesMasterIdLst>
  <p:handoutMasterIdLst>
    <p:handoutMasterId r:id="rId34"/>
  </p:handoutMasterIdLst>
  <p:sldIdLst>
    <p:sldId id="442" r:id="rId6"/>
    <p:sldId id="459" r:id="rId7"/>
    <p:sldId id="317" r:id="rId8"/>
    <p:sldId id="276" r:id="rId9"/>
    <p:sldId id="460" r:id="rId10"/>
    <p:sldId id="296" r:id="rId11"/>
    <p:sldId id="264" r:id="rId12"/>
    <p:sldId id="319" r:id="rId13"/>
    <p:sldId id="320" r:id="rId14"/>
    <p:sldId id="295" r:id="rId15"/>
    <p:sldId id="263" r:id="rId16"/>
    <p:sldId id="294" r:id="rId17"/>
    <p:sldId id="262" r:id="rId18"/>
    <p:sldId id="293" r:id="rId19"/>
    <p:sldId id="261" r:id="rId20"/>
    <p:sldId id="425" r:id="rId21"/>
    <p:sldId id="323" r:id="rId22"/>
    <p:sldId id="322" r:id="rId23"/>
    <p:sldId id="468" r:id="rId24"/>
    <p:sldId id="324" r:id="rId25"/>
    <p:sldId id="321" r:id="rId26"/>
    <p:sldId id="437" r:id="rId27"/>
    <p:sldId id="466" r:id="rId28"/>
    <p:sldId id="272" r:id="rId29"/>
    <p:sldId id="434" r:id="rId30"/>
    <p:sldId id="452" r:id="rId31"/>
    <p:sldId id="45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F7"/>
    <a:srgbClr val="1A0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379" autoAdjust="0"/>
  </p:normalViewPr>
  <p:slideViewPr>
    <p:cSldViewPr snapToGrid="0">
      <p:cViewPr varScale="1">
        <p:scale>
          <a:sx n="78" d="100"/>
          <a:sy n="78" d="100"/>
        </p:scale>
        <p:origin x="15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ten, L. van" userId="c7cb11c0-1780-48a8-a0d3-4a8e095c9c8e" providerId="ADAL" clId="{E0260394-E9B1-4A10-932A-643DF3E1E076}"/>
    <pc:docChg chg="custSel modSld">
      <pc:chgData name="Houten, L. van" userId="c7cb11c0-1780-48a8-a0d3-4a8e095c9c8e" providerId="ADAL" clId="{E0260394-E9B1-4A10-932A-643DF3E1E076}" dt="2026-01-07T13:01:18.509" v="55" actId="20577"/>
      <pc:docMkLst>
        <pc:docMk/>
      </pc:docMkLst>
      <pc:sldChg chg="modNotesTx">
        <pc:chgData name="Houten, L. van" userId="c7cb11c0-1780-48a8-a0d3-4a8e095c9c8e" providerId="ADAL" clId="{E0260394-E9B1-4A10-932A-643DF3E1E076}" dt="2025-12-19T09:51:26.310" v="4" actId="20577"/>
        <pc:sldMkLst>
          <pc:docMk/>
          <pc:sldMk cId="0" sldId="264"/>
        </pc:sldMkLst>
      </pc:sldChg>
      <pc:sldChg chg="modSp mod">
        <pc:chgData name="Houten, L. van" userId="c7cb11c0-1780-48a8-a0d3-4a8e095c9c8e" providerId="ADAL" clId="{E0260394-E9B1-4A10-932A-643DF3E1E076}" dt="2025-12-19T09:52:26.998" v="18" actId="20577"/>
        <pc:sldMkLst>
          <pc:docMk/>
          <pc:sldMk cId="0" sldId="272"/>
        </pc:sldMkLst>
        <pc:spChg chg="mod">
          <ac:chgData name="Houten, L. van" userId="c7cb11c0-1780-48a8-a0d3-4a8e095c9c8e" providerId="ADAL" clId="{E0260394-E9B1-4A10-932A-643DF3E1E076}" dt="2025-12-19T09:52:26.998" v="18" actId="20577"/>
          <ac:spMkLst>
            <pc:docMk/>
            <pc:sldMk cId="0" sldId="272"/>
            <ac:spMk id="2" creationId="{00000000-0000-0000-0000-000000000000}"/>
          </ac:spMkLst>
        </pc:spChg>
      </pc:sldChg>
      <pc:sldChg chg="modNotesTx">
        <pc:chgData name="Houten, L. van" userId="c7cb11c0-1780-48a8-a0d3-4a8e095c9c8e" providerId="ADAL" clId="{E0260394-E9B1-4A10-932A-643DF3E1E076}" dt="2025-12-19T09:51:18.513" v="1" actId="20577"/>
        <pc:sldMkLst>
          <pc:docMk/>
          <pc:sldMk cId="0" sldId="276"/>
        </pc:sldMkLst>
      </pc:sldChg>
      <pc:sldChg chg="modNotesTx">
        <pc:chgData name="Houten, L. van" userId="c7cb11c0-1780-48a8-a0d3-4a8e095c9c8e" providerId="ADAL" clId="{E0260394-E9B1-4A10-932A-643DF3E1E076}" dt="2025-12-19T09:51:36.808" v="7" actId="20577"/>
        <pc:sldMkLst>
          <pc:docMk/>
          <pc:sldMk cId="1677798104" sldId="294"/>
        </pc:sldMkLst>
      </pc:sldChg>
      <pc:sldChg chg="modNotesTx">
        <pc:chgData name="Houten, L. van" userId="c7cb11c0-1780-48a8-a0d3-4a8e095c9c8e" providerId="ADAL" clId="{E0260394-E9B1-4A10-932A-643DF3E1E076}" dt="2025-12-19T09:51:23.301" v="3" actId="20577"/>
        <pc:sldMkLst>
          <pc:docMk/>
          <pc:sldMk cId="3950112672" sldId="296"/>
        </pc:sldMkLst>
      </pc:sldChg>
      <pc:sldChg chg="modNotesTx">
        <pc:chgData name="Houten, L. van" userId="c7cb11c0-1780-48a8-a0d3-4a8e095c9c8e" providerId="ADAL" clId="{E0260394-E9B1-4A10-932A-643DF3E1E076}" dt="2025-12-19T09:51:29.977" v="5" actId="20577"/>
        <pc:sldMkLst>
          <pc:docMk/>
          <pc:sldMk cId="3387293815" sldId="319"/>
        </pc:sldMkLst>
      </pc:sldChg>
      <pc:sldChg chg="modNotesTx">
        <pc:chgData name="Houten, L. van" userId="c7cb11c0-1780-48a8-a0d3-4a8e095c9c8e" providerId="ADAL" clId="{E0260394-E9B1-4A10-932A-643DF3E1E076}" dt="2025-12-19T09:51:32.599" v="6" actId="20577"/>
        <pc:sldMkLst>
          <pc:docMk/>
          <pc:sldMk cId="1011813452" sldId="320"/>
        </pc:sldMkLst>
      </pc:sldChg>
      <pc:sldChg chg="modNotesTx">
        <pc:chgData name="Houten, L. van" userId="c7cb11c0-1780-48a8-a0d3-4a8e095c9c8e" providerId="ADAL" clId="{E0260394-E9B1-4A10-932A-643DF3E1E076}" dt="2025-12-19T09:51:56.985" v="13" actId="20577"/>
        <pc:sldMkLst>
          <pc:docMk/>
          <pc:sldMk cId="408221379" sldId="321"/>
        </pc:sldMkLst>
      </pc:sldChg>
      <pc:sldChg chg="modNotesTx">
        <pc:chgData name="Houten, L. van" userId="c7cb11c0-1780-48a8-a0d3-4a8e095c9c8e" providerId="ADAL" clId="{E0260394-E9B1-4A10-932A-643DF3E1E076}" dt="2025-12-19T09:51:45.808" v="10" actId="20577"/>
        <pc:sldMkLst>
          <pc:docMk/>
          <pc:sldMk cId="3298090414" sldId="323"/>
        </pc:sldMkLst>
      </pc:sldChg>
      <pc:sldChg chg="modNotesTx">
        <pc:chgData name="Houten, L. van" userId="c7cb11c0-1780-48a8-a0d3-4a8e095c9c8e" providerId="ADAL" clId="{E0260394-E9B1-4A10-932A-643DF3E1E076}" dt="2025-12-19T09:51:54.055" v="12" actId="20577"/>
        <pc:sldMkLst>
          <pc:docMk/>
          <pc:sldMk cId="2031335332" sldId="324"/>
        </pc:sldMkLst>
      </pc:sldChg>
      <pc:sldChg chg="modNotesTx">
        <pc:chgData name="Houten, L. van" userId="c7cb11c0-1780-48a8-a0d3-4a8e095c9c8e" providerId="ADAL" clId="{E0260394-E9B1-4A10-932A-643DF3E1E076}" dt="2025-12-19T09:51:43.552" v="9" actId="5793"/>
        <pc:sldMkLst>
          <pc:docMk/>
          <pc:sldMk cId="2498389381" sldId="425"/>
        </pc:sldMkLst>
      </pc:sldChg>
      <pc:sldChg chg="modNotesTx">
        <pc:chgData name="Houten, L. van" userId="c7cb11c0-1780-48a8-a0d3-4a8e095c9c8e" providerId="ADAL" clId="{E0260394-E9B1-4A10-932A-643DF3E1E076}" dt="2025-12-19T09:52:39.830" v="19" actId="20577"/>
        <pc:sldMkLst>
          <pc:docMk/>
          <pc:sldMk cId="3521654586" sldId="434"/>
        </pc:sldMkLst>
      </pc:sldChg>
      <pc:sldChg chg="modSp mod modNotesTx">
        <pc:chgData name="Houten, L. van" userId="c7cb11c0-1780-48a8-a0d3-4a8e095c9c8e" providerId="ADAL" clId="{E0260394-E9B1-4A10-932A-643DF3E1E076}" dt="2026-01-07T13:01:18.509" v="55" actId="20577"/>
        <pc:sldMkLst>
          <pc:docMk/>
          <pc:sldMk cId="437881115" sldId="437"/>
        </pc:sldMkLst>
        <pc:graphicFrameChg chg="modGraphic">
          <ac:chgData name="Houten, L. van" userId="c7cb11c0-1780-48a8-a0d3-4a8e095c9c8e" providerId="ADAL" clId="{E0260394-E9B1-4A10-932A-643DF3E1E076}" dt="2026-01-07T13:01:18.509" v="55" actId="20577"/>
          <ac:graphicFrameMkLst>
            <pc:docMk/>
            <pc:sldMk cId="437881115" sldId="437"/>
            <ac:graphicFrameMk id="6" creationId="{0A4B6AEC-EDEC-497B-B9B5-80FA13951462}"/>
          </ac:graphicFrameMkLst>
        </pc:graphicFrameChg>
      </pc:sldChg>
      <pc:sldChg chg="modNotesTx">
        <pc:chgData name="Houten, L. van" userId="c7cb11c0-1780-48a8-a0d3-4a8e095c9c8e" providerId="ADAL" clId="{E0260394-E9B1-4A10-932A-643DF3E1E076}" dt="2025-12-19T09:51:13.676" v="0" actId="20577"/>
        <pc:sldMkLst>
          <pc:docMk/>
          <pc:sldMk cId="606016373" sldId="442"/>
        </pc:sldMkLst>
      </pc:sldChg>
      <pc:sldChg chg="modNotesTx">
        <pc:chgData name="Houten, L. van" userId="c7cb11c0-1780-48a8-a0d3-4a8e095c9c8e" providerId="ADAL" clId="{E0260394-E9B1-4A10-932A-643DF3E1E076}" dt="2025-12-19T09:51:21.224" v="2" actId="20577"/>
        <pc:sldMkLst>
          <pc:docMk/>
          <pc:sldMk cId="0" sldId="460"/>
        </pc:sldMkLst>
      </pc:sldChg>
      <pc:sldChg chg="modNotesTx">
        <pc:chgData name="Houten, L. van" userId="c7cb11c0-1780-48a8-a0d3-4a8e095c9c8e" providerId="ADAL" clId="{E0260394-E9B1-4A10-932A-643DF3E1E076}" dt="2025-12-19T09:52:06.464" v="15" actId="20577"/>
        <pc:sldMkLst>
          <pc:docMk/>
          <pc:sldMk cId="454501477" sldId="466"/>
        </pc:sldMkLst>
      </pc:sldChg>
      <pc:sldChg chg="modNotesTx">
        <pc:chgData name="Houten, L. van" userId="c7cb11c0-1780-48a8-a0d3-4a8e095c9c8e" providerId="ADAL" clId="{E0260394-E9B1-4A10-932A-643DF3E1E076}" dt="2025-12-19T09:51:50.756" v="11" actId="20577"/>
        <pc:sldMkLst>
          <pc:docMk/>
          <pc:sldMk cId="3126817398" sldId="4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17B10-2A67-4A18-AF96-55DEF6396D0C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BBEBBEE1-F307-43BA-A997-2AB0230D503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25 en 26 maart (MOL)</a:t>
          </a:r>
        </a:p>
      </dgm:t>
    </dgm:pt>
    <dgm:pt modelId="{675B8367-C0C5-4E45-B319-B1F50E3913D3}" type="parTrans" cxnId="{4DD3908E-CA58-49F2-932A-62CCD8F65F49}">
      <dgm:prSet/>
      <dgm:spPr/>
      <dgm:t>
        <a:bodyPr/>
        <a:lstStyle/>
        <a:p>
          <a:endParaRPr lang="nl-NL"/>
        </a:p>
      </dgm:t>
    </dgm:pt>
    <dgm:pt modelId="{F023F8D9-C1EA-462C-B9F3-E7B73F4B4B78}" type="sibTrans" cxnId="{4DD3908E-CA58-49F2-932A-62CCD8F65F49}">
      <dgm:prSet/>
      <dgm:spPr/>
      <dgm:t>
        <a:bodyPr/>
        <a:lstStyle/>
        <a:p>
          <a:endParaRPr lang="nl-NL"/>
        </a:p>
      </dgm:t>
    </dgm:pt>
    <dgm:pt modelId="{E15A28EC-05B0-4A5A-A7EE-B58873310C8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1 juni</a:t>
          </a:r>
        </a:p>
      </dgm:t>
    </dgm:pt>
    <dgm:pt modelId="{CF3A925E-996A-47AE-B48F-9DC5F9BA3D6A}" type="parTrans" cxnId="{13CD8A2C-B3B1-4108-B268-6CF69D65B5CD}">
      <dgm:prSet/>
      <dgm:spPr/>
      <dgm:t>
        <a:bodyPr/>
        <a:lstStyle/>
        <a:p>
          <a:endParaRPr lang="nl-NL"/>
        </a:p>
      </dgm:t>
    </dgm:pt>
    <dgm:pt modelId="{C4062E7A-97E0-4730-BBA1-49BF5C046311}" type="sibTrans" cxnId="{13CD8A2C-B3B1-4108-B268-6CF69D65B5CD}">
      <dgm:prSet/>
      <dgm:spPr/>
      <dgm:t>
        <a:bodyPr/>
        <a:lstStyle/>
        <a:p>
          <a:endParaRPr lang="nl-NL"/>
        </a:p>
      </dgm:t>
    </dgm:pt>
    <dgm:pt modelId="{4182644A-5FFF-43EF-A9A0-74B0186E1939}">
      <dgm:prSet/>
      <dgm:spPr/>
      <dgm:t>
        <a:bodyPr/>
        <a:lstStyle/>
        <a:p>
          <a:r>
            <a:rPr lang="nl-NL" dirty="0"/>
            <a:t>Uitleg profielen / werken in Qompas</a:t>
          </a:r>
        </a:p>
      </dgm:t>
    </dgm:pt>
    <dgm:pt modelId="{7B267E5C-A2A7-414A-AB63-8AA400376B96}" type="parTrans" cxnId="{FB49A6C3-6542-4B90-814A-AE7F2B2BF2E5}">
      <dgm:prSet/>
      <dgm:spPr/>
      <dgm:t>
        <a:bodyPr/>
        <a:lstStyle/>
        <a:p>
          <a:endParaRPr lang="nl-NL"/>
        </a:p>
      </dgm:t>
    </dgm:pt>
    <dgm:pt modelId="{23F33E22-F259-4B7C-B1C9-4D04FB106267}" type="sibTrans" cxnId="{FB49A6C3-6542-4B90-814A-AE7F2B2BF2E5}">
      <dgm:prSet/>
      <dgm:spPr/>
      <dgm:t>
        <a:bodyPr/>
        <a:lstStyle/>
        <a:p>
          <a:endParaRPr lang="nl-NL"/>
        </a:p>
      </dgm:t>
    </dgm:pt>
    <dgm:pt modelId="{2E0F9296-1195-4859-A6ED-455F028FFC01}">
      <dgm:prSet/>
      <dgm:spPr/>
      <dgm:t>
        <a:bodyPr/>
        <a:lstStyle/>
        <a:p>
          <a:r>
            <a:rPr lang="nl-NL" dirty="0"/>
            <a:t>20 januari profielkeuze online</a:t>
          </a:r>
        </a:p>
      </dgm:t>
    </dgm:pt>
    <dgm:pt modelId="{39F0D5CA-37D8-4B53-9F06-FE9DB75F1329}" type="parTrans" cxnId="{876AF529-3B44-499B-91D3-371E85AAD25E}">
      <dgm:prSet/>
      <dgm:spPr/>
      <dgm:t>
        <a:bodyPr/>
        <a:lstStyle/>
        <a:p>
          <a:endParaRPr lang="nl-NL"/>
        </a:p>
      </dgm:t>
    </dgm:pt>
    <dgm:pt modelId="{98D3FC19-F0D5-4665-ADF5-3E73790A1090}" type="sibTrans" cxnId="{876AF529-3B44-499B-91D3-371E85AAD25E}">
      <dgm:prSet/>
      <dgm:spPr/>
      <dgm:t>
        <a:bodyPr/>
        <a:lstStyle/>
        <a:p>
          <a:endParaRPr lang="nl-NL"/>
        </a:p>
      </dgm:t>
    </dgm:pt>
    <dgm:pt modelId="{F1F4615F-5A67-4FF2-878E-D804452B7127}">
      <dgm:prSet/>
      <dgm:spPr/>
      <dgm:t>
        <a:bodyPr/>
        <a:lstStyle/>
        <a:p>
          <a:r>
            <a:rPr lang="nl-NL" dirty="0"/>
            <a:t>Tekenen profielkeuzeformulier + evt. bespreken afstroom</a:t>
          </a:r>
        </a:p>
      </dgm:t>
    </dgm:pt>
    <dgm:pt modelId="{D8ABC75D-95ED-4B15-BA51-9CD5E83F6346}" type="parTrans" cxnId="{77B6F3DC-95F8-44FD-9AFA-8C4AE36DF6AE}">
      <dgm:prSet/>
      <dgm:spPr/>
      <dgm:t>
        <a:bodyPr/>
        <a:lstStyle/>
        <a:p>
          <a:endParaRPr lang="nl-NL"/>
        </a:p>
      </dgm:t>
    </dgm:pt>
    <dgm:pt modelId="{C7736822-361F-4C2C-ADC7-8DE2191BDA5B}" type="sibTrans" cxnId="{77B6F3DC-95F8-44FD-9AFA-8C4AE36DF6AE}">
      <dgm:prSet/>
      <dgm:spPr/>
      <dgm:t>
        <a:bodyPr/>
        <a:lstStyle/>
        <a:p>
          <a:endParaRPr lang="nl-NL"/>
        </a:p>
      </dgm:t>
    </dgm:pt>
    <dgm:pt modelId="{3F8470BE-F3A0-4BF3-9777-BD357EA8ADC7}">
      <dgm:prSet/>
      <dgm:spPr/>
      <dgm:t>
        <a:bodyPr/>
        <a:lstStyle/>
        <a:p>
          <a:r>
            <a:rPr lang="nl-NL" dirty="0"/>
            <a:t>Laatste wijzigingen vakkenpakket voor 4 vwo met garantie </a:t>
          </a:r>
        </a:p>
      </dgm:t>
    </dgm:pt>
    <dgm:pt modelId="{49FC59E2-2307-4362-88B8-6D0C425237DC}" type="parTrans" cxnId="{BC3CBEBB-33A2-4CC0-BC17-9E8C731AA8C2}">
      <dgm:prSet/>
      <dgm:spPr/>
      <dgm:t>
        <a:bodyPr/>
        <a:lstStyle/>
        <a:p>
          <a:endParaRPr lang="nl-NL"/>
        </a:p>
      </dgm:t>
    </dgm:pt>
    <dgm:pt modelId="{F93A2ED9-586F-492D-AA0E-02158F4B2052}" type="sibTrans" cxnId="{BC3CBEBB-33A2-4CC0-BC17-9E8C731AA8C2}">
      <dgm:prSet/>
      <dgm:spPr/>
      <dgm:t>
        <a:bodyPr/>
        <a:lstStyle/>
        <a:p>
          <a:endParaRPr lang="nl-NL"/>
        </a:p>
      </dgm:t>
    </dgm:pt>
    <dgm:pt modelId="{33D88987-8511-4813-810C-C68AC61967FA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Januari</a:t>
          </a:r>
        </a:p>
      </dgm:t>
    </dgm:pt>
    <dgm:pt modelId="{A829E670-2FF0-4F42-8910-ECF68ACF35F3}" type="sibTrans" cxnId="{3CF7F0BF-24C6-4267-B4B2-4A02633D143A}">
      <dgm:prSet/>
      <dgm:spPr/>
      <dgm:t>
        <a:bodyPr/>
        <a:lstStyle/>
        <a:p>
          <a:endParaRPr lang="nl-NL"/>
        </a:p>
      </dgm:t>
    </dgm:pt>
    <dgm:pt modelId="{42B65447-45BD-42DA-8237-F1B2E960FD88}" type="parTrans" cxnId="{3CF7F0BF-24C6-4267-B4B2-4A02633D143A}">
      <dgm:prSet/>
      <dgm:spPr/>
      <dgm:t>
        <a:bodyPr/>
        <a:lstStyle/>
        <a:p>
          <a:endParaRPr lang="nl-NL"/>
        </a:p>
      </dgm:t>
    </dgm:pt>
    <dgm:pt modelId="{9BD24818-4C6E-465D-BDBF-CF195B947BD4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November / december	</a:t>
          </a:r>
        </a:p>
      </dgm:t>
    </dgm:pt>
    <dgm:pt modelId="{4D12FE73-186E-4D85-BA3C-A1742BC3549C}" type="sibTrans" cxnId="{C7F4F21D-8D71-442A-BA36-993B3F2794EC}">
      <dgm:prSet/>
      <dgm:spPr/>
      <dgm:t>
        <a:bodyPr/>
        <a:lstStyle/>
        <a:p>
          <a:endParaRPr lang="nl-NL"/>
        </a:p>
      </dgm:t>
    </dgm:pt>
    <dgm:pt modelId="{04985D19-CABA-438A-8B07-21BEE4DDE38F}" type="parTrans" cxnId="{C7F4F21D-8D71-442A-BA36-993B3F2794EC}">
      <dgm:prSet/>
      <dgm:spPr/>
      <dgm:t>
        <a:bodyPr/>
        <a:lstStyle/>
        <a:p>
          <a:endParaRPr lang="nl-NL"/>
        </a:p>
      </dgm:t>
    </dgm:pt>
    <dgm:pt modelId="{DD9ABD7E-ABEC-4435-93B0-0E744FE1650C}">
      <dgm:prSet/>
      <dgm:spPr/>
      <dgm:t>
        <a:bodyPr/>
        <a:lstStyle/>
        <a:p>
          <a:r>
            <a:rPr lang="nl-NL" dirty="0"/>
            <a:t>Adviezen vakdocenten 9 januari</a:t>
          </a:r>
        </a:p>
      </dgm:t>
    </dgm:pt>
    <dgm:pt modelId="{23AD784F-C0C2-46B2-8755-24CAE4589790}" type="parTrans" cxnId="{A6663634-5710-4D18-B39C-4C498A9F2E74}">
      <dgm:prSet/>
      <dgm:spPr/>
      <dgm:t>
        <a:bodyPr/>
        <a:lstStyle/>
        <a:p>
          <a:endParaRPr lang="nl-NL"/>
        </a:p>
      </dgm:t>
    </dgm:pt>
    <dgm:pt modelId="{D384F07D-B1F6-4998-93F4-E9F6A209F168}" type="sibTrans" cxnId="{A6663634-5710-4D18-B39C-4C498A9F2E74}">
      <dgm:prSet/>
      <dgm:spPr/>
      <dgm:t>
        <a:bodyPr/>
        <a:lstStyle/>
        <a:p>
          <a:endParaRPr lang="nl-NL"/>
        </a:p>
      </dgm:t>
    </dgm:pt>
    <dgm:pt modelId="{6623EE32-E249-4F88-AAAD-8C1B78B4DFA0}" type="pres">
      <dgm:prSet presAssocID="{4E517B10-2A67-4A18-AF96-55DEF6396D0C}" presName="linear" presStyleCnt="0">
        <dgm:presLayoutVars>
          <dgm:dir/>
          <dgm:animLvl val="lvl"/>
          <dgm:resizeHandles val="exact"/>
        </dgm:presLayoutVars>
      </dgm:prSet>
      <dgm:spPr/>
    </dgm:pt>
    <dgm:pt modelId="{6F4AFB0C-74F5-439D-B58E-D4C2D4BD96FD}" type="pres">
      <dgm:prSet presAssocID="{9BD24818-4C6E-465D-BDBF-CF195B947BD4}" presName="parentLin" presStyleCnt="0"/>
      <dgm:spPr/>
    </dgm:pt>
    <dgm:pt modelId="{8818FBD6-286A-4FEF-B4C7-DD93893E9CA4}" type="pres">
      <dgm:prSet presAssocID="{9BD24818-4C6E-465D-BDBF-CF195B947BD4}" presName="parentLeftMargin" presStyleLbl="node1" presStyleIdx="0" presStyleCnt="4"/>
      <dgm:spPr/>
    </dgm:pt>
    <dgm:pt modelId="{0C2CFB52-4F2A-47DE-8F8A-AE5E433DD7D0}" type="pres">
      <dgm:prSet presAssocID="{9BD24818-4C6E-465D-BDBF-CF195B947B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9393A6-CF23-4B49-B48F-936A76A3C416}" type="pres">
      <dgm:prSet presAssocID="{9BD24818-4C6E-465D-BDBF-CF195B947BD4}" presName="negativeSpace" presStyleCnt="0"/>
      <dgm:spPr/>
    </dgm:pt>
    <dgm:pt modelId="{175FDAE9-45AE-4ACF-93E3-8E35D705C1E0}" type="pres">
      <dgm:prSet presAssocID="{9BD24818-4C6E-465D-BDBF-CF195B947BD4}" presName="childText" presStyleLbl="conFgAcc1" presStyleIdx="0" presStyleCnt="4">
        <dgm:presLayoutVars>
          <dgm:bulletEnabled val="1"/>
        </dgm:presLayoutVars>
      </dgm:prSet>
      <dgm:spPr/>
    </dgm:pt>
    <dgm:pt modelId="{0219783B-7AD0-44F2-981B-2959939AD586}" type="pres">
      <dgm:prSet presAssocID="{4D12FE73-186E-4D85-BA3C-A1742BC3549C}" presName="spaceBetweenRectangles" presStyleCnt="0"/>
      <dgm:spPr/>
    </dgm:pt>
    <dgm:pt modelId="{305B40B9-4754-4A49-AE53-E24E05FBA860}" type="pres">
      <dgm:prSet presAssocID="{33D88987-8511-4813-810C-C68AC61967FA}" presName="parentLin" presStyleCnt="0"/>
      <dgm:spPr/>
    </dgm:pt>
    <dgm:pt modelId="{75140E88-BAED-49EC-9837-1FA23B45E579}" type="pres">
      <dgm:prSet presAssocID="{33D88987-8511-4813-810C-C68AC61967FA}" presName="parentLeftMargin" presStyleLbl="node1" presStyleIdx="0" presStyleCnt="4"/>
      <dgm:spPr/>
    </dgm:pt>
    <dgm:pt modelId="{FE67C525-95EB-47A2-94CF-7B1F5C3EF4B9}" type="pres">
      <dgm:prSet presAssocID="{33D88987-8511-4813-810C-C68AC61967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2625A0-7511-453D-A5CC-3D8A96DD83A5}" type="pres">
      <dgm:prSet presAssocID="{33D88987-8511-4813-810C-C68AC61967FA}" presName="negativeSpace" presStyleCnt="0"/>
      <dgm:spPr/>
    </dgm:pt>
    <dgm:pt modelId="{BCC1D098-EA91-4550-9688-3A4C9CF8903F}" type="pres">
      <dgm:prSet presAssocID="{33D88987-8511-4813-810C-C68AC61967FA}" presName="childText" presStyleLbl="conFgAcc1" presStyleIdx="1" presStyleCnt="4">
        <dgm:presLayoutVars>
          <dgm:bulletEnabled val="1"/>
        </dgm:presLayoutVars>
      </dgm:prSet>
      <dgm:spPr/>
    </dgm:pt>
    <dgm:pt modelId="{E62734D2-324D-49F0-8DA6-01BE597AB313}" type="pres">
      <dgm:prSet presAssocID="{A829E670-2FF0-4F42-8910-ECF68ACF35F3}" presName="spaceBetweenRectangles" presStyleCnt="0"/>
      <dgm:spPr/>
    </dgm:pt>
    <dgm:pt modelId="{148B5F88-32DE-48E4-A6B0-233D85E8CF3E}" type="pres">
      <dgm:prSet presAssocID="{BBEBBEE1-F307-43BA-A997-2AB0230D5035}" presName="parentLin" presStyleCnt="0"/>
      <dgm:spPr/>
    </dgm:pt>
    <dgm:pt modelId="{480B00E3-C787-4586-B101-B5D0FDEAEA30}" type="pres">
      <dgm:prSet presAssocID="{BBEBBEE1-F307-43BA-A997-2AB0230D5035}" presName="parentLeftMargin" presStyleLbl="node1" presStyleIdx="1" presStyleCnt="4"/>
      <dgm:spPr/>
    </dgm:pt>
    <dgm:pt modelId="{BAD67A9D-481B-4D5A-A346-10AD4930CE16}" type="pres">
      <dgm:prSet presAssocID="{BBEBBEE1-F307-43BA-A997-2AB0230D5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C31BF7-737F-4D61-91B4-30D11B486FD1}" type="pres">
      <dgm:prSet presAssocID="{BBEBBEE1-F307-43BA-A997-2AB0230D5035}" presName="negativeSpace" presStyleCnt="0"/>
      <dgm:spPr/>
    </dgm:pt>
    <dgm:pt modelId="{B6F1D7AB-6401-423C-960A-797BC7B720A5}" type="pres">
      <dgm:prSet presAssocID="{BBEBBEE1-F307-43BA-A997-2AB0230D5035}" presName="childText" presStyleLbl="conFgAcc1" presStyleIdx="2" presStyleCnt="4">
        <dgm:presLayoutVars>
          <dgm:bulletEnabled val="1"/>
        </dgm:presLayoutVars>
      </dgm:prSet>
      <dgm:spPr/>
    </dgm:pt>
    <dgm:pt modelId="{24890603-0E0F-4D9C-9CB8-1B57C137BB5E}" type="pres">
      <dgm:prSet presAssocID="{F023F8D9-C1EA-462C-B9F3-E7B73F4B4B78}" presName="spaceBetweenRectangles" presStyleCnt="0"/>
      <dgm:spPr/>
    </dgm:pt>
    <dgm:pt modelId="{63989CE8-C7FA-4042-808B-3C051B9C1D8C}" type="pres">
      <dgm:prSet presAssocID="{E15A28EC-05B0-4A5A-A7EE-B58873310C87}" presName="parentLin" presStyleCnt="0"/>
      <dgm:spPr/>
    </dgm:pt>
    <dgm:pt modelId="{FE6F0121-10B0-4198-9804-1DF43A7F5D16}" type="pres">
      <dgm:prSet presAssocID="{E15A28EC-05B0-4A5A-A7EE-B58873310C87}" presName="parentLeftMargin" presStyleLbl="node1" presStyleIdx="2" presStyleCnt="4"/>
      <dgm:spPr/>
    </dgm:pt>
    <dgm:pt modelId="{C41979B3-CB30-4C70-9156-42FB286A5BA9}" type="pres">
      <dgm:prSet presAssocID="{E15A28EC-05B0-4A5A-A7EE-B58873310C8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2B4DCC-5DB6-4DB0-B534-4ADB544F9D48}" type="pres">
      <dgm:prSet presAssocID="{E15A28EC-05B0-4A5A-A7EE-B58873310C87}" presName="negativeSpace" presStyleCnt="0"/>
      <dgm:spPr/>
    </dgm:pt>
    <dgm:pt modelId="{B04E16E4-6956-4E56-98FB-ADBFF441B935}" type="pres">
      <dgm:prSet presAssocID="{E15A28EC-05B0-4A5A-A7EE-B58873310C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2B0909-626C-4559-B82F-6AE22A8E1910}" type="presOf" srcId="{E15A28EC-05B0-4A5A-A7EE-B58873310C87}" destId="{C41979B3-CB30-4C70-9156-42FB286A5BA9}" srcOrd="1" destOrd="0" presId="urn:microsoft.com/office/officeart/2005/8/layout/list1"/>
    <dgm:cxn modelId="{F4235F0F-52C5-4A81-9130-2B00F98EB4E0}" type="presOf" srcId="{4182644A-5FFF-43EF-A9A0-74B0186E1939}" destId="{175FDAE9-45AE-4ACF-93E3-8E35D705C1E0}" srcOrd="0" destOrd="0" presId="urn:microsoft.com/office/officeart/2005/8/layout/list1"/>
    <dgm:cxn modelId="{C7F4F21D-8D71-442A-BA36-993B3F2794EC}" srcId="{4E517B10-2A67-4A18-AF96-55DEF6396D0C}" destId="{9BD24818-4C6E-465D-BDBF-CF195B947BD4}" srcOrd="0" destOrd="0" parTransId="{04985D19-CABA-438A-8B07-21BEE4DDE38F}" sibTransId="{4D12FE73-186E-4D85-BA3C-A1742BC3549C}"/>
    <dgm:cxn modelId="{AA676225-B0F4-48E4-978B-07A71F5BCC56}" type="presOf" srcId="{3F8470BE-F3A0-4BF3-9777-BD357EA8ADC7}" destId="{B04E16E4-6956-4E56-98FB-ADBFF441B935}" srcOrd="0" destOrd="0" presId="urn:microsoft.com/office/officeart/2005/8/layout/list1"/>
    <dgm:cxn modelId="{876AF529-3B44-499B-91D3-371E85AAD25E}" srcId="{33D88987-8511-4813-810C-C68AC61967FA}" destId="{2E0F9296-1195-4859-A6ED-455F028FFC01}" srcOrd="1" destOrd="0" parTransId="{39F0D5CA-37D8-4B53-9F06-FE9DB75F1329}" sibTransId="{98D3FC19-F0D5-4665-ADF5-3E73790A1090}"/>
    <dgm:cxn modelId="{13CD8A2C-B3B1-4108-B268-6CF69D65B5CD}" srcId="{4E517B10-2A67-4A18-AF96-55DEF6396D0C}" destId="{E15A28EC-05B0-4A5A-A7EE-B58873310C87}" srcOrd="3" destOrd="0" parTransId="{CF3A925E-996A-47AE-B48F-9DC5F9BA3D6A}" sibTransId="{C4062E7A-97E0-4730-BBA1-49BF5C046311}"/>
    <dgm:cxn modelId="{A6663634-5710-4D18-B39C-4C498A9F2E74}" srcId="{33D88987-8511-4813-810C-C68AC61967FA}" destId="{DD9ABD7E-ABEC-4435-93B0-0E744FE1650C}" srcOrd="0" destOrd="0" parTransId="{23AD784F-C0C2-46B2-8755-24CAE4589790}" sibTransId="{D384F07D-B1F6-4998-93F4-E9F6A209F168}"/>
    <dgm:cxn modelId="{056F3F35-B76A-48E5-81D0-ABEC6F3E2450}" type="presOf" srcId="{9BD24818-4C6E-465D-BDBF-CF195B947BD4}" destId="{0C2CFB52-4F2A-47DE-8F8A-AE5E433DD7D0}" srcOrd="1" destOrd="0" presId="urn:microsoft.com/office/officeart/2005/8/layout/list1"/>
    <dgm:cxn modelId="{0263B060-D615-4FA2-9CFB-361B7CF4A620}" type="presOf" srcId="{33D88987-8511-4813-810C-C68AC61967FA}" destId="{FE67C525-95EB-47A2-94CF-7B1F5C3EF4B9}" srcOrd="1" destOrd="0" presId="urn:microsoft.com/office/officeart/2005/8/layout/list1"/>
    <dgm:cxn modelId="{C826CE70-5E00-475C-AC8A-9EEB00D414D3}" type="presOf" srcId="{33D88987-8511-4813-810C-C68AC61967FA}" destId="{75140E88-BAED-49EC-9837-1FA23B45E579}" srcOrd="0" destOrd="0" presId="urn:microsoft.com/office/officeart/2005/8/layout/list1"/>
    <dgm:cxn modelId="{88180552-016C-47C7-9215-F61C788271C2}" type="presOf" srcId="{BBEBBEE1-F307-43BA-A997-2AB0230D5035}" destId="{BAD67A9D-481B-4D5A-A346-10AD4930CE16}" srcOrd="1" destOrd="0" presId="urn:microsoft.com/office/officeart/2005/8/layout/list1"/>
    <dgm:cxn modelId="{1137155A-CDD7-422A-A01C-468E128A5BDE}" type="presOf" srcId="{DD9ABD7E-ABEC-4435-93B0-0E744FE1650C}" destId="{BCC1D098-EA91-4550-9688-3A4C9CF8903F}" srcOrd="0" destOrd="0" presId="urn:microsoft.com/office/officeart/2005/8/layout/list1"/>
    <dgm:cxn modelId="{4DD3908E-CA58-49F2-932A-62CCD8F65F49}" srcId="{4E517B10-2A67-4A18-AF96-55DEF6396D0C}" destId="{BBEBBEE1-F307-43BA-A997-2AB0230D5035}" srcOrd="2" destOrd="0" parTransId="{675B8367-C0C5-4E45-B319-B1F50E3913D3}" sibTransId="{F023F8D9-C1EA-462C-B9F3-E7B73F4B4B78}"/>
    <dgm:cxn modelId="{5D573894-D9FA-48B1-B4D9-D4FDB74E162F}" type="presOf" srcId="{BBEBBEE1-F307-43BA-A997-2AB0230D5035}" destId="{480B00E3-C787-4586-B101-B5D0FDEAEA30}" srcOrd="0" destOrd="0" presId="urn:microsoft.com/office/officeart/2005/8/layout/list1"/>
    <dgm:cxn modelId="{C2403399-44BE-479D-AFCD-27E9C765E57B}" type="presOf" srcId="{2E0F9296-1195-4859-A6ED-455F028FFC01}" destId="{BCC1D098-EA91-4550-9688-3A4C9CF8903F}" srcOrd="0" destOrd="1" presId="urn:microsoft.com/office/officeart/2005/8/layout/list1"/>
    <dgm:cxn modelId="{B70FA8A5-FA58-42AE-9F63-B17143A8EC46}" type="presOf" srcId="{F1F4615F-5A67-4FF2-878E-D804452B7127}" destId="{B6F1D7AB-6401-423C-960A-797BC7B720A5}" srcOrd="0" destOrd="0" presId="urn:microsoft.com/office/officeart/2005/8/layout/list1"/>
    <dgm:cxn modelId="{9E71EEAF-4A01-4E68-AA3B-4B58FCEEAC80}" type="presOf" srcId="{E15A28EC-05B0-4A5A-A7EE-B58873310C87}" destId="{FE6F0121-10B0-4198-9804-1DF43A7F5D16}" srcOrd="0" destOrd="0" presId="urn:microsoft.com/office/officeart/2005/8/layout/list1"/>
    <dgm:cxn modelId="{514070B7-43F5-4E4B-9995-5F8E1DB61253}" type="presOf" srcId="{4E517B10-2A67-4A18-AF96-55DEF6396D0C}" destId="{6623EE32-E249-4F88-AAAD-8C1B78B4DFA0}" srcOrd="0" destOrd="0" presId="urn:microsoft.com/office/officeart/2005/8/layout/list1"/>
    <dgm:cxn modelId="{BC3CBEBB-33A2-4CC0-BC17-9E8C731AA8C2}" srcId="{E15A28EC-05B0-4A5A-A7EE-B58873310C87}" destId="{3F8470BE-F3A0-4BF3-9777-BD357EA8ADC7}" srcOrd="0" destOrd="0" parTransId="{49FC59E2-2307-4362-88B8-6D0C425237DC}" sibTransId="{F93A2ED9-586F-492D-AA0E-02158F4B2052}"/>
    <dgm:cxn modelId="{3CF7F0BF-24C6-4267-B4B2-4A02633D143A}" srcId="{4E517B10-2A67-4A18-AF96-55DEF6396D0C}" destId="{33D88987-8511-4813-810C-C68AC61967FA}" srcOrd="1" destOrd="0" parTransId="{42B65447-45BD-42DA-8237-F1B2E960FD88}" sibTransId="{A829E670-2FF0-4F42-8910-ECF68ACF35F3}"/>
    <dgm:cxn modelId="{FB49A6C3-6542-4B90-814A-AE7F2B2BF2E5}" srcId="{9BD24818-4C6E-465D-BDBF-CF195B947BD4}" destId="{4182644A-5FFF-43EF-A9A0-74B0186E1939}" srcOrd="0" destOrd="0" parTransId="{7B267E5C-A2A7-414A-AB63-8AA400376B96}" sibTransId="{23F33E22-F259-4B7C-B1C9-4D04FB106267}"/>
    <dgm:cxn modelId="{77B6F3DC-95F8-44FD-9AFA-8C4AE36DF6AE}" srcId="{BBEBBEE1-F307-43BA-A997-2AB0230D5035}" destId="{F1F4615F-5A67-4FF2-878E-D804452B7127}" srcOrd="0" destOrd="0" parTransId="{D8ABC75D-95ED-4B15-BA51-9CD5E83F6346}" sibTransId="{C7736822-361F-4C2C-ADC7-8DE2191BDA5B}"/>
    <dgm:cxn modelId="{9837C0E4-D6EF-4BE1-8394-F5622EADCF9D}" type="presOf" srcId="{9BD24818-4C6E-465D-BDBF-CF195B947BD4}" destId="{8818FBD6-286A-4FEF-B4C7-DD93893E9CA4}" srcOrd="0" destOrd="0" presId="urn:microsoft.com/office/officeart/2005/8/layout/list1"/>
    <dgm:cxn modelId="{8BC9535F-7FA2-4D84-A9DB-5B70EFEFE7FD}" type="presParOf" srcId="{6623EE32-E249-4F88-AAAD-8C1B78B4DFA0}" destId="{6F4AFB0C-74F5-439D-B58E-D4C2D4BD96FD}" srcOrd="0" destOrd="0" presId="urn:microsoft.com/office/officeart/2005/8/layout/list1"/>
    <dgm:cxn modelId="{DB0C9A01-3F45-4581-BFFD-8E48999C00D3}" type="presParOf" srcId="{6F4AFB0C-74F5-439D-B58E-D4C2D4BD96FD}" destId="{8818FBD6-286A-4FEF-B4C7-DD93893E9CA4}" srcOrd="0" destOrd="0" presId="urn:microsoft.com/office/officeart/2005/8/layout/list1"/>
    <dgm:cxn modelId="{222EAAF9-1EFB-448D-B645-CF07A7A197BA}" type="presParOf" srcId="{6F4AFB0C-74F5-439D-B58E-D4C2D4BD96FD}" destId="{0C2CFB52-4F2A-47DE-8F8A-AE5E433DD7D0}" srcOrd="1" destOrd="0" presId="urn:microsoft.com/office/officeart/2005/8/layout/list1"/>
    <dgm:cxn modelId="{E69CD92B-A069-4CF3-A92F-494C9ACA3BBD}" type="presParOf" srcId="{6623EE32-E249-4F88-AAAD-8C1B78B4DFA0}" destId="{F19393A6-CF23-4B49-B48F-936A76A3C416}" srcOrd="1" destOrd="0" presId="urn:microsoft.com/office/officeart/2005/8/layout/list1"/>
    <dgm:cxn modelId="{60017A6D-B10A-4A8C-BC95-CD9FB35DD4B9}" type="presParOf" srcId="{6623EE32-E249-4F88-AAAD-8C1B78B4DFA0}" destId="{175FDAE9-45AE-4ACF-93E3-8E35D705C1E0}" srcOrd="2" destOrd="0" presId="urn:microsoft.com/office/officeart/2005/8/layout/list1"/>
    <dgm:cxn modelId="{229F3A4F-6189-43EC-A681-A13FD5015058}" type="presParOf" srcId="{6623EE32-E249-4F88-AAAD-8C1B78B4DFA0}" destId="{0219783B-7AD0-44F2-981B-2959939AD586}" srcOrd="3" destOrd="0" presId="urn:microsoft.com/office/officeart/2005/8/layout/list1"/>
    <dgm:cxn modelId="{227CDC4B-63D5-4F56-BF98-D56207D9838A}" type="presParOf" srcId="{6623EE32-E249-4F88-AAAD-8C1B78B4DFA0}" destId="{305B40B9-4754-4A49-AE53-E24E05FBA860}" srcOrd="4" destOrd="0" presId="urn:microsoft.com/office/officeart/2005/8/layout/list1"/>
    <dgm:cxn modelId="{34203890-1DB9-4BFB-92BA-7D173963717D}" type="presParOf" srcId="{305B40B9-4754-4A49-AE53-E24E05FBA860}" destId="{75140E88-BAED-49EC-9837-1FA23B45E579}" srcOrd="0" destOrd="0" presId="urn:microsoft.com/office/officeart/2005/8/layout/list1"/>
    <dgm:cxn modelId="{495B43A3-DB35-448D-BAF8-33C1DEA40207}" type="presParOf" srcId="{305B40B9-4754-4A49-AE53-E24E05FBA860}" destId="{FE67C525-95EB-47A2-94CF-7B1F5C3EF4B9}" srcOrd="1" destOrd="0" presId="urn:microsoft.com/office/officeart/2005/8/layout/list1"/>
    <dgm:cxn modelId="{AA81728A-A09B-4CEB-921F-26116D1B4EC1}" type="presParOf" srcId="{6623EE32-E249-4F88-AAAD-8C1B78B4DFA0}" destId="{F62625A0-7511-453D-A5CC-3D8A96DD83A5}" srcOrd="5" destOrd="0" presId="urn:microsoft.com/office/officeart/2005/8/layout/list1"/>
    <dgm:cxn modelId="{067973E6-A398-4B30-B0BB-44F83E80441B}" type="presParOf" srcId="{6623EE32-E249-4F88-AAAD-8C1B78B4DFA0}" destId="{BCC1D098-EA91-4550-9688-3A4C9CF8903F}" srcOrd="6" destOrd="0" presId="urn:microsoft.com/office/officeart/2005/8/layout/list1"/>
    <dgm:cxn modelId="{47FC27D3-B6E3-4A7A-804A-E8D1C0296A16}" type="presParOf" srcId="{6623EE32-E249-4F88-AAAD-8C1B78B4DFA0}" destId="{E62734D2-324D-49F0-8DA6-01BE597AB313}" srcOrd="7" destOrd="0" presId="urn:microsoft.com/office/officeart/2005/8/layout/list1"/>
    <dgm:cxn modelId="{75774437-19CB-4071-853E-7DD74BC5E7CB}" type="presParOf" srcId="{6623EE32-E249-4F88-AAAD-8C1B78B4DFA0}" destId="{148B5F88-32DE-48E4-A6B0-233D85E8CF3E}" srcOrd="8" destOrd="0" presId="urn:microsoft.com/office/officeart/2005/8/layout/list1"/>
    <dgm:cxn modelId="{13151499-146D-405F-B29F-25221B1D9705}" type="presParOf" srcId="{148B5F88-32DE-48E4-A6B0-233D85E8CF3E}" destId="{480B00E3-C787-4586-B101-B5D0FDEAEA30}" srcOrd="0" destOrd="0" presId="urn:microsoft.com/office/officeart/2005/8/layout/list1"/>
    <dgm:cxn modelId="{3A424B90-5264-4859-B7BB-2EC448F07233}" type="presParOf" srcId="{148B5F88-32DE-48E4-A6B0-233D85E8CF3E}" destId="{BAD67A9D-481B-4D5A-A346-10AD4930CE16}" srcOrd="1" destOrd="0" presId="urn:microsoft.com/office/officeart/2005/8/layout/list1"/>
    <dgm:cxn modelId="{78939678-4F30-424E-B70D-FCDFE198E04B}" type="presParOf" srcId="{6623EE32-E249-4F88-AAAD-8C1B78B4DFA0}" destId="{EFC31BF7-737F-4D61-91B4-30D11B486FD1}" srcOrd="9" destOrd="0" presId="urn:microsoft.com/office/officeart/2005/8/layout/list1"/>
    <dgm:cxn modelId="{854CFC3C-3FE5-4453-A263-740F582AC75B}" type="presParOf" srcId="{6623EE32-E249-4F88-AAAD-8C1B78B4DFA0}" destId="{B6F1D7AB-6401-423C-960A-797BC7B720A5}" srcOrd="10" destOrd="0" presId="urn:microsoft.com/office/officeart/2005/8/layout/list1"/>
    <dgm:cxn modelId="{A4818574-982E-494F-AF70-BDF200770A1E}" type="presParOf" srcId="{6623EE32-E249-4F88-AAAD-8C1B78B4DFA0}" destId="{24890603-0E0F-4D9C-9CB8-1B57C137BB5E}" srcOrd="11" destOrd="0" presId="urn:microsoft.com/office/officeart/2005/8/layout/list1"/>
    <dgm:cxn modelId="{E16275A3-70FA-4847-B43F-F01E5777009C}" type="presParOf" srcId="{6623EE32-E249-4F88-AAAD-8C1B78B4DFA0}" destId="{63989CE8-C7FA-4042-808B-3C051B9C1D8C}" srcOrd="12" destOrd="0" presId="urn:microsoft.com/office/officeart/2005/8/layout/list1"/>
    <dgm:cxn modelId="{8BB007DA-D3BA-4482-9A58-53F3981D5A73}" type="presParOf" srcId="{63989CE8-C7FA-4042-808B-3C051B9C1D8C}" destId="{FE6F0121-10B0-4198-9804-1DF43A7F5D16}" srcOrd="0" destOrd="0" presId="urn:microsoft.com/office/officeart/2005/8/layout/list1"/>
    <dgm:cxn modelId="{C8A19002-D924-401A-97D9-6899EE2E436A}" type="presParOf" srcId="{63989CE8-C7FA-4042-808B-3C051B9C1D8C}" destId="{C41979B3-CB30-4C70-9156-42FB286A5BA9}" srcOrd="1" destOrd="0" presId="urn:microsoft.com/office/officeart/2005/8/layout/list1"/>
    <dgm:cxn modelId="{C42B8276-2CCE-4DF0-9FDF-B635394963AB}" type="presParOf" srcId="{6623EE32-E249-4F88-AAAD-8C1B78B4DFA0}" destId="{CA2B4DCC-5DB6-4DB0-B534-4ADB544F9D48}" srcOrd="13" destOrd="0" presId="urn:microsoft.com/office/officeart/2005/8/layout/list1"/>
    <dgm:cxn modelId="{EAA6A7BB-578A-4AA7-B1BC-503292FB7B94}" type="presParOf" srcId="{6623EE32-E249-4F88-AAAD-8C1B78B4DFA0}" destId="{B04E16E4-6956-4E56-98FB-ADBFF441B9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DAE9-45AE-4ACF-93E3-8E35D705C1E0}">
      <dsp:nvSpPr>
        <dsp:cNvPr id="0" name=""/>
        <dsp:cNvSpPr/>
      </dsp:nvSpPr>
      <dsp:spPr>
        <a:xfrm>
          <a:off x="0" y="292133"/>
          <a:ext cx="76328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74904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Uitleg profielen / werken in Qompas</a:t>
          </a:r>
        </a:p>
      </dsp:txBody>
      <dsp:txXfrm>
        <a:off x="0" y="292133"/>
        <a:ext cx="7632848" cy="765450"/>
      </dsp:txXfrm>
    </dsp:sp>
    <dsp:sp modelId="{0C2CFB52-4F2A-47DE-8F8A-AE5E433DD7D0}">
      <dsp:nvSpPr>
        <dsp:cNvPr id="0" name=""/>
        <dsp:cNvSpPr/>
      </dsp:nvSpPr>
      <dsp:spPr>
        <a:xfrm>
          <a:off x="381642" y="26453"/>
          <a:ext cx="5342993" cy="53136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November / december	</a:t>
          </a:r>
        </a:p>
      </dsp:txBody>
      <dsp:txXfrm>
        <a:off x="407581" y="52392"/>
        <a:ext cx="5291115" cy="479482"/>
      </dsp:txXfrm>
    </dsp:sp>
    <dsp:sp modelId="{BCC1D098-EA91-4550-9688-3A4C9CF8903F}">
      <dsp:nvSpPr>
        <dsp:cNvPr id="0" name=""/>
        <dsp:cNvSpPr/>
      </dsp:nvSpPr>
      <dsp:spPr>
        <a:xfrm>
          <a:off x="0" y="1420463"/>
          <a:ext cx="7632848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74904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Adviezen vakdocenten 9 januari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20 januari profielkeuze online</a:t>
          </a:r>
        </a:p>
      </dsp:txBody>
      <dsp:txXfrm>
        <a:off x="0" y="1420463"/>
        <a:ext cx="7632848" cy="1048950"/>
      </dsp:txXfrm>
    </dsp:sp>
    <dsp:sp modelId="{FE67C525-95EB-47A2-94CF-7B1F5C3EF4B9}">
      <dsp:nvSpPr>
        <dsp:cNvPr id="0" name=""/>
        <dsp:cNvSpPr/>
      </dsp:nvSpPr>
      <dsp:spPr>
        <a:xfrm>
          <a:off x="381642" y="1154783"/>
          <a:ext cx="5342993" cy="53136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Januari</a:t>
          </a:r>
        </a:p>
      </dsp:txBody>
      <dsp:txXfrm>
        <a:off x="407581" y="1180722"/>
        <a:ext cx="5291115" cy="479482"/>
      </dsp:txXfrm>
    </dsp:sp>
    <dsp:sp modelId="{B6F1D7AB-6401-423C-960A-797BC7B720A5}">
      <dsp:nvSpPr>
        <dsp:cNvPr id="0" name=""/>
        <dsp:cNvSpPr/>
      </dsp:nvSpPr>
      <dsp:spPr>
        <a:xfrm>
          <a:off x="0" y="2832293"/>
          <a:ext cx="76328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74904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Tekenen profielkeuzeformulier + evt. bespreken afstroom</a:t>
          </a:r>
        </a:p>
      </dsp:txBody>
      <dsp:txXfrm>
        <a:off x="0" y="2832293"/>
        <a:ext cx="7632848" cy="765450"/>
      </dsp:txXfrm>
    </dsp:sp>
    <dsp:sp modelId="{BAD67A9D-481B-4D5A-A346-10AD4930CE16}">
      <dsp:nvSpPr>
        <dsp:cNvPr id="0" name=""/>
        <dsp:cNvSpPr/>
      </dsp:nvSpPr>
      <dsp:spPr>
        <a:xfrm>
          <a:off x="381642" y="2566613"/>
          <a:ext cx="5342993" cy="53136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25 en 26 maart (MOL)</a:t>
          </a:r>
        </a:p>
      </dsp:txBody>
      <dsp:txXfrm>
        <a:off x="407581" y="2592552"/>
        <a:ext cx="5291115" cy="479482"/>
      </dsp:txXfrm>
    </dsp:sp>
    <dsp:sp modelId="{B04E16E4-6956-4E56-98FB-ADBFF441B935}">
      <dsp:nvSpPr>
        <dsp:cNvPr id="0" name=""/>
        <dsp:cNvSpPr/>
      </dsp:nvSpPr>
      <dsp:spPr>
        <a:xfrm>
          <a:off x="0" y="3960624"/>
          <a:ext cx="76328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74904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Laatste wijzigingen vakkenpakket voor 4 vwo met garantie </a:t>
          </a:r>
        </a:p>
      </dsp:txBody>
      <dsp:txXfrm>
        <a:off x="0" y="3960624"/>
        <a:ext cx="7632848" cy="765450"/>
      </dsp:txXfrm>
    </dsp:sp>
    <dsp:sp modelId="{C41979B3-CB30-4C70-9156-42FB286A5BA9}">
      <dsp:nvSpPr>
        <dsp:cNvPr id="0" name=""/>
        <dsp:cNvSpPr/>
      </dsp:nvSpPr>
      <dsp:spPr>
        <a:xfrm>
          <a:off x="381642" y="3694944"/>
          <a:ext cx="5342993" cy="53136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 juni</a:t>
          </a:r>
        </a:p>
      </dsp:txBody>
      <dsp:txXfrm>
        <a:off x="407581" y="3720883"/>
        <a:ext cx="529111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E06D-3916-41BA-A523-AD6E23E7B701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633F0-E32C-456E-B956-D81F6058E5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5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67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79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77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45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0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74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9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28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95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91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15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53ACD-3D20-FAE5-EAA7-67C4DF0C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F0F1BF8-5034-A37A-515D-90A8D1245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21041A-40BB-3442-9C5C-185938E62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8830F7-B4AA-4550-4E88-3AD978E9D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633F0-E32C-456E-B956-D81F6058E5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3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F43F-DBC5-1D81-C6E4-8C415918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F1FA2D-0056-0449-4DB1-0DF4D58C6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0AB7C2-7282-BD05-2DA4-03FFC1DD7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F83379-39FC-EDF4-DE72-7B3725FB4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633F0-E32C-456E-B956-D81F6058E5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8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76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3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4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78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34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91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14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39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04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138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70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13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6-1-2026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93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5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 userDrawn="1"/>
        </p:nvGrpSpPr>
        <p:grpSpPr>
          <a:xfrm>
            <a:off x="1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6-1-2026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0936-7C6F-474C-AEFF-F521F554F6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6-1-2026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703B-789A-44C7-90CC-FAE6771AC86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.filius@schoter.n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5" y="3109633"/>
            <a:ext cx="5868144" cy="28072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Lotte van Houten</a:t>
            </a:r>
            <a:br>
              <a:rPr lang="nl-NL" sz="3200" dirty="0"/>
            </a:br>
            <a:r>
              <a:rPr lang="nl-NL" sz="3200" dirty="0"/>
              <a:t>Decaan mavo, havo, vwo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Profielkeuze 3 vwo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01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0783" y="-177167"/>
            <a:ext cx="7886700" cy="1325563"/>
          </a:xfrm>
        </p:spPr>
        <p:txBody>
          <a:bodyPr/>
          <a:lstStyle/>
          <a:p>
            <a:r>
              <a:rPr lang="nl-NL" b="1" dirty="0"/>
              <a:t>Natuur &amp; Gezondheid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417638"/>
            <a:ext cx="7931224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08446" y="1386432"/>
            <a:ext cx="8416284" cy="390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Interesse in medische wereld of natuur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Goed in exacte vakken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Werken met mensen, dieren of planten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24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Gezondheidszorg (let op: voor geneeskunde + natuurkunde)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Voeding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Landschapsinrichting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43A7B6-D306-2A83-AFDF-2BD1DC89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29" y="4659261"/>
            <a:ext cx="3542083" cy="17131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94E77B-8CF5-C3EE-866B-A15690F2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540" y="522381"/>
            <a:ext cx="220694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44834" y="-219233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Natuur &amp; Gezondheid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0048" y="872716"/>
            <a:ext cx="735516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900" b="1" dirty="0"/>
              <a:t>Profielvakken</a:t>
            </a:r>
          </a:p>
          <a:p>
            <a:r>
              <a:rPr lang="nl-NL" sz="2900" dirty="0"/>
              <a:t>Wiskunde A of </a:t>
            </a:r>
            <a:r>
              <a:rPr lang="nl-NL" sz="2900" dirty="0">
                <a:solidFill>
                  <a:srgbClr val="0070C0"/>
                </a:solidFill>
              </a:rPr>
              <a:t>wiskunde B</a:t>
            </a:r>
          </a:p>
          <a:p>
            <a:r>
              <a:rPr lang="nl-NL" sz="2900" dirty="0"/>
              <a:t>Biologie</a:t>
            </a:r>
          </a:p>
          <a:p>
            <a:r>
              <a:rPr lang="nl-NL" sz="2900" dirty="0"/>
              <a:t>Scheikunde</a:t>
            </a:r>
          </a:p>
          <a:p>
            <a:pPr marL="0" indent="0">
              <a:buNone/>
            </a:pPr>
            <a:r>
              <a:rPr lang="nl-NL" sz="2900" b="1" dirty="0"/>
              <a:t>Profielkeuzevakken (1 keuze)</a:t>
            </a:r>
          </a:p>
          <a:p>
            <a:r>
              <a:rPr lang="nl-NL" sz="29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900" dirty="0"/>
              <a:t>Aardrijkskunde</a:t>
            </a:r>
          </a:p>
          <a:p>
            <a:pPr marL="0" indent="0">
              <a:buNone/>
            </a:pPr>
            <a:r>
              <a:rPr lang="nl-NL" sz="2900" b="1" dirty="0"/>
              <a:t>Keuze examenvakken (1 keuze)</a:t>
            </a:r>
          </a:p>
          <a:p>
            <a:r>
              <a:rPr lang="nl-NL" sz="2900" dirty="0"/>
              <a:t>Natuurkunde</a:t>
            </a:r>
          </a:p>
          <a:p>
            <a:r>
              <a:rPr lang="nl-NL" sz="2900" dirty="0"/>
              <a:t>Aardrijkskunde</a:t>
            </a:r>
          </a:p>
          <a:p>
            <a:r>
              <a:rPr lang="nl-NL" sz="2900" dirty="0"/>
              <a:t>Economie</a:t>
            </a:r>
          </a:p>
          <a:p>
            <a:r>
              <a:rPr lang="nl-NL" sz="2900" dirty="0"/>
              <a:t>Bedrijfseconomie</a:t>
            </a:r>
          </a:p>
          <a:p>
            <a:r>
              <a:rPr lang="nl-NL" sz="2900" dirty="0">
                <a:solidFill>
                  <a:srgbClr val="00B050"/>
                </a:solidFill>
              </a:rPr>
              <a:t>Filosofie</a:t>
            </a:r>
          </a:p>
          <a:p>
            <a:r>
              <a:rPr lang="nl-NL" sz="2900" dirty="0">
                <a:solidFill>
                  <a:srgbClr val="7030A0"/>
                </a:solidFill>
              </a:rPr>
              <a:t>Bewegen, sport en maatschappij (</a:t>
            </a:r>
            <a:r>
              <a:rPr lang="nl-NL" sz="2900" dirty="0" err="1">
                <a:solidFill>
                  <a:srgbClr val="7030A0"/>
                </a:solidFill>
              </a:rPr>
              <a:t>bsm</a:t>
            </a:r>
            <a:r>
              <a:rPr lang="nl-NL" sz="2900" dirty="0">
                <a:solidFill>
                  <a:srgbClr val="7030A0"/>
                </a:solidFill>
              </a:rPr>
              <a:t>)</a:t>
            </a:r>
          </a:p>
          <a:p>
            <a:r>
              <a:rPr lang="nl-NL" sz="29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900" dirty="0">
                <a:solidFill>
                  <a:srgbClr val="7030A0"/>
                </a:solidFill>
              </a:rPr>
              <a:t>Kunst (beeldende vorming) </a:t>
            </a:r>
          </a:p>
          <a:p>
            <a:pPr>
              <a:buNone/>
            </a:pPr>
            <a:r>
              <a:rPr lang="nl-NL" sz="2900" dirty="0">
                <a:solidFill>
                  <a:schemeClr val="accent2"/>
                </a:solidFill>
              </a:rPr>
              <a:t>                                    </a:t>
            </a:r>
            <a:r>
              <a:rPr lang="nl-NL" sz="2900" dirty="0">
                <a:solidFill>
                  <a:srgbClr val="0070C0"/>
                </a:solidFill>
              </a:rPr>
              <a:t>Beide gekozen? Ook profiel N&amp;T!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B0CB9B-53FB-1BBF-12CB-D5599A54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7" y="1273346"/>
            <a:ext cx="3856372" cy="18498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78241" y="-279767"/>
            <a:ext cx="7886700" cy="1325563"/>
          </a:xfrm>
        </p:spPr>
        <p:txBody>
          <a:bodyPr/>
          <a:lstStyle/>
          <a:p>
            <a:r>
              <a:rPr lang="nl-NL" b="1" dirty="0"/>
              <a:t>Economie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30243" y="1045796"/>
            <a:ext cx="7283152" cy="5328592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Organisatietalent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Interesse in economie, handel of management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Rekenen en onderzoeken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Economie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Management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Financieel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profielkeuze.qompas.nl/content/images/gui/profielen/profiel3blau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1" y="3429000"/>
            <a:ext cx="35773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9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77690" y="-202050"/>
            <a:ext cx="7886700" cy="1325563"/>
          </a:xfrm>
        </p:spPr>
        <p:txBody>
          <a:bodyPr/>
          <a:lstStyle/>
          <a:p>
            <a:r>
              <a:rPr lang="nl-NL" b="1" dirty="0"/>
              <a:t>Economie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12078" y="154084"/>
            <a:ext cx="7931224" cy="5179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b="1" dirty="0"/>
              <a:t>Profielvakken</a:t>
            </a:r>
          </a:p>
          <a:p>
            <a:r>
              <a:rPr lang="nl-NL" sz="1800" dirty="0">
                <a:solidFill>
                  <a:srgbClr val="0070C0"/>
                </a:solidFill>
              </a:rPr>
              <a:t>Wiskunde A of Wiskunde B</a:t>
            </a:r>
          </a:p>
          <a:p>
            <a:r>
              <a:rPr lang="nl-NL" sz="1800" dirty="0"/>
              <a:t>Economie</a:t>
            </a:r>
          </a:p>
          <a:p>
            <a:r>
              <a:rPr lang="nl-NL" sz="1800" dirty="0"/>
              <a:t>Geschiedenis</a:t>
            </a:r>
          </a:p>
          <a:p>
            <a:pPr marL="0" indent="0">
              <a:buNone/>
            </a:pPr>
            <a:r>
              <a:rPr lang="nl-NL" sz="1800" b="1" dirty="0"/>
              <a:t>Profielkeuzevakken (1 keuze)</a:t>
            </a:r>
          </a:p>
          <a:p>
            <a:r>
              <a:rPr lang="nl-NL" sz="1800" dirty="0"/>
              <a:t>Duits</a:t>
            </a:r>
          </a:p>
          <a:p>
            <a:r>
              <a:rPr lang="nl-NL" sz="1800" dirty="0"/>
              <a:t>Frans</a:t>
            </a:r>
          </a:p>
          <a:p>
            <a:r>
              <a:rPr lang="nl-NL" sz="1800" dirty="0"/>
              <a:t>Aardrijkskunde</a:t>
            </a:r>
          </a:p>
          <a:p>
            <a:r>
              <a:rPr lang="nl-NL" sz="1800" dirty="0"/>
              <a:t>Bedrijfseconomie </a:t>
            </a:r>
          </a:p>
          <a:p>
            <a:pPr marL="0" indent="0">
              <a:buNone/>
            </a:pPr>
            <a:r>
              <a:rPr lang="nl-NL" sz="1800" b="1" dirty="0"/>
              <a:t>Keuze examenvakken (1 keuze)</a:t>
            </a:r>
          </a:p>
          <a:p>
            <a:r>
              <a:rPr lang="nl-NL" sz="1800" dirty="0"/>
              <a:t>Duits</a:t>
            </a:r>
          </a:p>
          <a:p>
            <a:r>
              <a:rPr lang="nl-NL" sz="1800" dirty="0"/>
              <a:t>Frans</a:t>
            </a:r>
          </a:p>
          <a:p>
            <a:r>
              <a:rPr lang="nl-NL" sz="1800" dirty="0"/>
              <a:t>Aardrijkskunde</a:t>
            </a:r>
          </a:p>
          <a:p>
            <a:r>
              <a:rPr lang="nl-NL" sz="1800" dirty="0"/>
              <a:t>Bedrijfseconomie</a:t>
            </a:r>
          </a:p>
          <a:p>
            <a:r>
              <a:rPr lang="nl-NL" sz="1800" dirty="0">
                <a:solidFill>
                  <a:srgbClr val="00B050"/>
                </a:solidFill>
              </a:rPr>
              <a:t>Filosofie</a:t>
            </a:r>
          </a:p>
          <a:p>
            <a:r>
              <a:rPr lang="nl-NL" sz="1800" dirty="0">
                <a:solidFill>
                  <a:srgbClr val="7030A0"/>
                </a:solidFill>
              </a:rPr>
              <a:t>Bewegen, sport en maatschappij (</a:t>
            </a:r>
            <a:r>
              <a:rPr lang="nl-NL" sz="1800" dirty="0" err="1">
                <a:solidFill>
                  <a:srgbClr val="7030A0"/>
                </a:solidFill>
              </a:rPr>
              <a:t>bsm</a:t>
            </a:r>
            <a:r>
              <a:rPr lang="nl-NL" sz="1800" dirty="0">
                <a:solidFill>
                  <a:srgbClr val="7030A0"/>
                </a:solidFill>
              </a:rPr>
              <a:t>)</a:t>
            </a:r>
          </a:p>
          <a:p>
            <a:r>
              <a:rPr lang="nl-NL" sz="18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1800" dirty="0">
                <a:solidFill>
                  <a:srgbClr val="7030A0"/>
                </a:solidFill>
              </a:rPr>
              <a:t>Kunst (beeldende vorming)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C97D4A-3D8C-92E7-9533-4A1E2C82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52" y="1887746"/>
            <a:ext cx="3231160" cy="20972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89208" y="-175569"/>
            <a:ext cx="7886700" cy="1325563"/>
          </a:xfrm>
        </p:spPr>
        <p:txBody>
          <a:bodyPr/>
          <a:lstStyle/>
          <a:p>
            <a:r>
              <a:rPr lang="nl-NL" b="1" dirty="0"/>
              <a:t>Cultuur &amp; Maatschappij</a:t>
            </a:r>
            <a:endParaRPr lang="nl-NL" b="1" dirty="0">
              <a:solidFill>
                <a:srgbClr val="3B51F7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46811" y="1046748"/>
            <a:ext cx="7427168" cy="452596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Behulpzaam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Communicatieve vaardigheden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Origineel of creatief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b="1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Sociale hulpverlening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Onderwijs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Kunst, taal en cultuur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Media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Afbeeldingsresultaat voor cultuur en maatschapp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06" y="3429000"/>
            <a:ext cx="32792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8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51684" y="0"/>
            <a:ext cx="8126603" cy="1341640"/>
          </a:xfrm>
        </p:spPr>
        <p:txBody>
          <a:bodyPr/>
          <a:lstStyle/>
          <a:p>
            <a:r>
              <a:rPr lang="nl-NL" b="1" dirty="0"/>
              <a:t>Cultuur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9220" y="649558"/>
            <a:ext cx="7283152" cy="55588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300" b="1" dirty="0"/>
              <a:t>Profielvakken</a:t>
            </a:r>
          </a:p>
          <a:p>
            <a:r>
              <a:rPr lang="nl-NL" sz="2300" dirty="0">
                <a:solidFill>
                  <a:srgbClr val="0070C0"/>
                </a:solidFill>
              </a:rPr>
              <a:t>Wiskunde A of wiskunde C</a:t>
            </a:r>
          </a:p>
          <a:p>
            <a:r>
              <a:rPr lang="nl-NL" sz="2300" dirty="0"/>
              <a:t>Geschiedenis</a:t>
            </a:r>
          </a:p>
          <a:p>
            <a:r>
              <a:rPr lang="nl-NL" sz="2300" dirty="0"/>
              <a:t>Aardrijkskunde of Economie</a:t>
            </a:r>
          </a:p>
          <a:p>
            <a:pPr marL="0" indent="0">
              <a:buNone/>
            </a:pPr>
            <a:r>
              <a:rPr lang="nl-NL" sz="2300" b="1" dirty="0"/>
              <a:t>Profielkeuzevakken (1 keuze)</a:t>
            </a:r>
          </a:p>
          <a:p>
            <a:r>
              <a:rPr lang="nl-NL" sz="2300" dirty="0"/>
              <a:t>Duits </a:t>
            </a:r>
          </a:p>
          <a:p>
            <a:r>
              <a:rPr lang="nl-NL" sz="2300" dirty="0"/>
              <a:t>Frans</a:t>
            </a:r>
          </a:p>
          <a:p>
            <a:r>
              <a:rPr lang="nl-NL" sz="2300" dirty="0">
                <a:solidFill>
                  <a:srgbClr val="00B050"/>
                </a:solidFill>
              </a:rPr>
              <a:t>Filosofie</a:t>
            </a:r>
          </a:p>
          <a:p>
            <a:r>
              <a:rPr lang="nl-NL" sz="23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300" dirty="0">
                <a:solidFill>
                  <a:srgbClr val="7030A0"/>
                </a:solidFill>
              </a:rPr>
              <a:t>Kunst (beeldende vorming) </a:t>
            </a:r>
          </a:p>
          <a:p>
            <a:pPr marL="0" indent="0">
              <a:buNone/>
            </a:pPr>
            <a:r>
              <a:rPr lang="nl-NL" sz="2300" b="1" dirty="0"/>
              <a:t>Keuze examenvakken (1 keuze)</a:t>
            </a:r>
          </a:p>
          <a:p>
            <a:r>
              <a:rPr lang="nl-NL" sz="2300" dirty="0"/>
              <a:t>Duits</a:t>
            </a:r>
          </a:p>
          <a:p>
            <a:r>
              <a:rPr lang="nl-NL" sz="2300" dirty="0"/>
              <a:t>Frans</a:t>
            </a:r>
          </a:p>
          <a:p>
            <a:r>
              <a:rPr lang="nl-NL" sz="2300" dirty="0"/>
              <a:t>Aardrijkskunde</a:t>
            </a:r>
          </a:p>
          <a:p>
            <a:r>
              <a:rPr lang="nl-NL" sz="2300" dirty="0"/>
              <a:t>Economie</a:t>
            </a:r>
          </a:p>
          <a:p>
            <a:r>
              <a:rPr lang="nl-NL" sz="2300" dirty="0">
                <a:solidFill>
                  <a:srgbClr val="00B050"/>
                </a:solidFill>
              </a:rPr>
              <a:t>Filosofie</a:t>
            </a:r>
          </a:p>
          <a:p>
            <a:r>
              <a:rPr lang="nl-NL" sz="2300" dirty="0">
                <a:solidFill>
                  <a:srgbClr val="7030A0"/>
                </a:solidFill>
              </a:rPr>
              <a:t>Bewegen, sport en maatschappij (</a:t>
            </a:r>
            <a:r>
              <a:rPr lang="nl-NL" sz="2300" dirty="0" err="1">
                <a:solidFill>
                  <a:srgbClr val="7030A0"/>
                </a:solidFill>
              </a:rPr>
              <a:t>bsm</a:t>
            </a:r>
            <a:r>
              <a:rPr lang="nl-NL" sz="2300" dirty="0">
                <a:solidFill>
                  <a:srgbClr val="7030A0"/>
                </a:solidFill>
              </a:rPr>
              <a:t>)</a:t>
            </a:r>
          </a:p>
          <a:p>
            <a:r>
              <a:rPr lang="nl-NL" sz="2300" dirty="0">
                <a:solidFill>
                  <a:srgbClr val="7030A0"/>
                </a:solidFill>
              </a:rPr>
              <a:t>Kunst (drama)	</a:t>
            </a:r>
          </a:p>
          <a:p>
            <a:r>
              <a:rPr lang="nl-NL" sz="2300" dirty="0">
                <a:solidFill>
                  <a:srgbClr val="7030A0"/>
                </a:solidFill>
              </a:rPr>
              <a:t>Kunst (beeldende vorming)</a:t>
            </a:r>
            <a:r>
              <a:rPr lang="nl-NL" dirty="0">
                <a:solidFill>
                  <a:srgbClr val="7030A0"/>
                </a:solidFill>
              </a:rPr>
              <a:t>		</a:t>
            </a:r>
            <a:endParaRPr lang="nl-NL" i="1" dirty="0">
              <a:solidFill>
                <a:srgbClr val="7030A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58C560-E4C6-8AC6-23FA-C3BED6D8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59" y="1933304"/>
            <a:ext cx="3346994" cy="23532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98583" y="-393774"/>
            <a:ext cx="7886700" cy="1325563"/>
          </a:xfrm>
        </p:spPr>
        <p:txBody>
          <a:bodyPr/>
          <a:lstStyle/>
          <a:p>
            <a:r>
              <a:rPr lang="nl-NL" b="1" dirty="0"/>
              <a:t>Extra examenvak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50873" y="370238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/>
              <a:t>Vak dat binnen het profiel wordt aangeboden;</a:t>
            </a:r>
          </a:p>
          <a:p>
            <a:r>
              <a:rPr lang="nl-NL" sz="2400" dirty="0"/>
              <a:t>Niet verplicht; </a:t>
            </a:r>
          </a:p>
          <a:p>
            <a:r>
              <a:rPr lang="nl-NL" sz="2400" dirty="0"/>
              <a:t>Het extra vak is niet gegarandeerd, het wordt pas toegekend na de start van het schooljaar;</a:t>
            </a:r>
          </a:p>
          <a:p>
            <a:r>
              <a:rPr lang="nl-NL" sz="2400" dirty="0"/>
              <a:t>6,8 gemiddeld voor alle vakken in rapport 3 totaal en een 6,5 gemiddeld voor het vak (als je het al hebt gevolgd), aanvraag middels formulier bij decaan / coördinator; </a:t>
            </a:r>
          </a:p>
          <a:p>
            <a:r>
              <a:rPr lang="nl-NL" sz="2400" dirty="0"/>
              <a:t>Motivatie voor het vak, advies van mentor én vakdocent worden meegenomen;</a:t>
            </a:r>
          </a:p>
          <a:p>
            <a:r>
              <a:rPr lang="nl-NL" sz="2400" dirty="0"/>
              <a:t>Het vak wordt minimaal één jaar gevolgd in 4 vwo.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B49C3B-4992-E847-E4DF-6D855E4A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435" y="4458199"/>
            <a:ext cx="3471130" cy="18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47737" y="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/>
              <a:t>Hoe kies je een profiel?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972333"/>
            <a:ext cx="88924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Uit welke profielen kun je kiezen?</a:t>
            </a:r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Kijk naar de verplichte profielvakken: </a:t>
            </a:r>
          </a:p>
          <a:p>
            <a:pPr lvl="1"/>
            <a:r>
              <a:rPr lang="nl-NL" sz="2400" dirty="0"/>
              <a:t>Welke vind je het </a:t>
            </a:r>
            <a:r>
              <a:rPr lang="nl-NL" sz="2400" b="1" dirty="0"/>
              <a:t>leukst</a:t>
            </a:r>
            <a:r>
              <a:rPr lang="nl-NL" sz="2400" dirty="0"/>
              <a:t>? </a:t>
            </a:r>
          </a:p>
          <a:p>
            <a:pPr lvl="1"/>
            <a:r>
              <a:rPr lang="nl-NL" sz="2400" dirty="0"/>
              <a:t>Waar ben je </a:t>
            </a:r>
            <a:r>
              <a:rPr lang="nl-NL" sz="2400" b="1" dirty="0"/>
              <a:t>goed</a:t>
            </a:r>
            <a:r>
              <a:rPr lang="nl-NL" sz="2400" dirty="0"/>
              <a:t> in? 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Betere match = grotere kans succes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6EF650-6B45-4454-B074-8C2358497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82" y="1868532"/>
            <a:ext cx="2247900" cy="27622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3FE21D2-1235-1D66-83B6-E1118B2ED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882" y="3787154"/>
            <a:ext cx="2285674" cy="22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504" y="1772816"/>
            <a:ext cx="8003232" cy="3129211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331640" y="205396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z="3300" b="1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Verplichte vakken per profiel</a:t>
            </a:r>
            <a:endParaRPr lang="nl-NL" sz="4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0" y="1281840"/>
            <a:ext cx="8425402" cy="2615411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4048"/>
              </p:ext>
            </p:extLst>
          </p:nvPr>
        </p:nvGraphicFramePr>
        <p:xfrm>
          <a:off x="449658" y="3897251"/>
          <a:ext cx="8425404" cy="17103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Biologie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Natuurkunde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Biologie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Wiskunde A/B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Aardrijkskunde/ Natuurkunde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Economie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A/B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Aardrijkskunde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600" b="0" dirty="0"/>
                        <a:t>       /Economie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Wiskunde </a:t>
                      </a:r>
                      <a:r>
                        <a:rPr lang="nl-NL" sz="1600" b="0" baseline="0" dirty="0"/>
                        <a:t>A/C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6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 anchor="ctr">
            <a:normAutofit/>
          </a:bodyPr>
          <a:lstStyle/>
          <a:p>
            <a:r>
              <a:rPr lang="nl-NL" b="1" dirty="0"/>
              <a:t>Loopbaan Oriëntatie begeleiding Qompas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942A7A-D95E-DCC3-806F-C20A71EF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77846"/>
            <a:ext cx="7886700" cy="404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81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Vanavond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17638"/>
            <a:ext cx="7427168" cy="4425355"/>
          </a:xfrm>
        </p:spPr>
        <p:txBody>
          <a:bodyPr>
            <a:normAutofit/>
          </a:bodyPr>
          <a:lstStyle/>
          <a:p>
            <a:r>
              <a:rPr lang="nl-NL" sz="2800" dirty="0"/>
              <a:t>Uitleg profielen</a:t>
            </a:r>
          </a:p>
          <a:p>
            <a:r>
              <a:rPr lang="nl-NL" sz="2800" dirty="0"/>
              <a:t>Keuzeproces </a:t>
            </a:r>
          </a:p>
          <a:p>
            <a:r>
              <a:rPr lang="nl-NL" sz="2800" dirty="0"/>
              <a:t>Tijdpad</a:t>
            </a:r>
          </a:p>
          <a:p>
            <a:r>
              <a:rPr lang="nl-NL" sz="2800" dirty="0"/>
              <a:t>Bevorderingsnormen </a:t>
            </a:r>
          </a:p>
          <a:p>
            <a:r>
              <a:rPr lang="nl-NL" sz="2800" dirty="0"/>
              <a:t>Online profielkeuze invullen op 20 januari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35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/>
              <a:t>Hoe kies je een profiel?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31640"/>
            <a:ext cx="93496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Weet je al welke beroepsrichting je </a:t>
            </a:r>
            <a:r>
              <a:rPr lang="nl-NL" sz="2800" b="1" dirty="0"/>
              <a:t>later</a:t>
            </a:r>
            <a:r>
              <a:rPr lang="nl-NL" sz="2800" dirty="0"/>
              <a:t> wilt doen? </a:t>
            </a:r>
          </a:p>
          <a:p>
            <a:pPr marL="0" indent="0">
              <a:buNone/>
            </a:pPr>
            <a:endParaRPr lang="nl-NL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Pitch / stage 3v 18 februari/ 3tv 19 februari</a:t>
            </a:r>
          </a:p>
          <a:p>
            <a:pPr lvl="1"/>
            <a:r>
              <a:rPr lang="nl-NL" sz="2400" dirty="0"/>
              <a:t>Verplichte vakken? </a:t>
            </a:r>
          </a:p>
          <a:p>
            <a:pPr lvl="1"/>
            <a:r>
              <a:rPr lang="nl-NL" sz="2400" dirty="0"/>
              <a:t>Evt. later deelcertificaten mogelijk</a:t>
            </a:r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i="1" dirty="0"/>
              <a:t>Diploma = belangrijkst!</a:t>
            </a:r>
          </a:p>
          <a:p>
            <a:pPr marL="0" indent="0" algn="ctr">
              <a:buNone/>
            </a:pPr>
            <a:r>
              <a:rPr lang="nl-NL" sz="2800" i="1" dirty="0"/>
              <a:t>liever</a:t>
            </a:r>
            <a:r>
              <a:rPr lang="nl-NL" sz="2800" b="1" i="1" dirty="0"/>
              <a:t> haalbare en passende keuze </a:t>
            </a:r>
          </a:p>
          <a:p>
            <a:pPr marL="0" indent="0" algn="ctr">
              <a:buNone/>
            </a:pPr>
            <a:r>
              <a:rPr lang="nl-NL" sz="2800" i="1" dirty="0"/>
              <a:t>dan zoveel mogelijk </a:t>
            </a:r>
          </a:p>
          <a:p>
            <a:pPr marL="0" indent="0" algn="ctr">
              <a:buNone/>
            </a:pPr>
            <a:r>
              <a:rPr lang="nl-NL" sz="2800" b="1" i="1" dirty="0"/>
              <a:t>open laten </a:t>
            </a:r>
          </a:p>
        </p:txBody>
      </p:sp>
    </p:spTree>
    <p:extLst>
      <p:ext uri="{BB962C8B-B14F-4D97-AF65-F5344CB8AC3E}">
        <p14:creationId xmlns:p14="http://schemas.microsoft.com/office/powerpoint/2010/main" val="20313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4628" y="-131166"/>
            <a:ext cx="7886700" cy="1325563"/>
          </a:xfrm>
        </p:spPr>
        <p:txBody>
          <a:bodyPr/>
          <a:lstStyle/>
          <a:p>
            <a:r>
              <a:rPr lang="nl-NL" b="1" dirty="0"/>
              <a:t>Domeinen vervolgstudies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04627" y="568373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highlight>
                  <a:srgbClr val="FFFF00"/>
                </a:highlight>
              </a:rPr>
              <a:t>*AE = aanvullende eisen profiel, bv economie, wiskunde of natuurkunde 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1B78086-9EDD-0130-BDDF-D4E37EA2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4627" y="989603"/>
            <a:ext cx="7488395" cy="4418420"/>
          </a:xfrm>
        </p:spPr>
      </p:pic>
    </p:spTree>
    <p:extLst>
      <p:ext uri="{BB962C8B-B14F-4D97-AF65-F5344CB8AC3E}">
        <p14:creationId xmlns:p14="http://schemas.microsoft.com/office/powerpoint/2010/main" val="408221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25265" y="-180843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Tijdpad vervolgtraject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4B6AEC-EDEC-497B-B9B5-80FA13951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009260"/>
              </p:ext>
            </p:extLst>
          </p:nvPr>
        </p:nvGraphicFramePr>
        <p:xfrm>
          <a:off x="755576" y="960752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7881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B284D-95D0-E827-EFF5-BEB32DC4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32" y="-198293"/>
            <a:ext cx="7886700" cy="1325563"/>
          </a:xfrm>
        </p:spPr>
        <p:txBody>
          <a:bodyPr/>
          <a:lstStyle/>
          <a:p>
            <a:r>
              <a:rPr lang="nl-NL" dirty="0"/>
              <a:t>Meerdere routes mogelijk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5E413BA-0C7D-91A6-B044-743EC79E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253331"/>
            <a:ext cx="65356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00650" y="-135388"/>
            <a:ext cx="7886700" cy="1325563"/>
          </a:xfrm>
        </p:spPr>
        <p:txBody>
          <a:bodyPr/>
          <a:lstStyle/>
          <a:p>
            <a:r>
              <a:rPr lang="nl-NL" b="1" dirty="0"/>
              <a:t>Keuze wijzigen?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61498"/>
            <a:ext cx="72831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Dit schooljaar </a:t>
            </a:r>
            <a:r>
              <a:rPr lang="nl-NL" sz="2400" b="1" dirty="0"/>
              <a:t>(in 3 vwo)</a:t>
            </a:r>
          </a:p>
          <a:p>
            <a:r>
              <a:rPr lang="nl-NL" sz="2400" dirty="0"/>
              <a:t>Wijzigingen t/m 1 juni via de decaan.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In het nieuwe schooljaar </a:t>
            </a:r>
            <a:r>
              <a:rPr lang="nl-NL" sz="2400" b="1" dirty="0"/>
              <a:t>(in 4 vwo)</a:t>
            </a:r>
          </a:p>
          <a:p>
            <a:r>
              <a:rPr lang="nl-NL" sz="2400" dirty="0"/>
              <a:t> Wijzigingen 1 juni tot 30 oktober 2026 niet             gegarandeerd.</a:t>
            </a:r>
          </a:p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400" u="sng" dirty="0"/>
              <a:t>Voorwaarden: </a:t>
            </a:r>
          </a:p>
          <a:p>
            <a:pPr marL="0" indent="0">
              <a:buNone/>
            </a:pPr>
            <a:r>
              <a:rPr lang="nl-NL" sz="2400" dirty="0"/>
              <a:t>Toestemming coördinator, ouders, mentor, nieuwe docent, decaan en roostermaker.</a:t>
            </a:r>
          </a:p>
          <a:p>
            <a:pPr>
              <a:buFontTx/>
              <a:buChar char="-"/>
            </a:pPr>
            <a:endParaRPr lang="nl-NL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90753" y="-29419"/>
            <a:ext cx="7886700" cy="1325563"/>
          </a:xfrm>
        </p:spPr>
        <p:txBody>
          <a:bodyPr/>
          <a:lstStyle/>
          <a:p>
            <a:r>
              <a:rPr lang="nl-NL" b="1" dirty="0"/>
              <a:t>Bevorderingsnormen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4662" y="1296144"/>
            <a:ext cx="7492181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/>
              <a:t>Een leerling wordt bevorderd naar 4 vwo indien: 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• max 1 TKP in Engels, Nederlands en wiskunde én </a:t>
            </a:r>
          </a:p>
          <a:p>
            <a:pPr>
              <a:buNone/>
            </a:pPr>
            <a:r>
              <a:rPr lang="nl-NL" sz="2400" dirty="0"/>
              <a:t>• </a:t>
            </a:r>
            <a:r>
              <a:rPr lang="nl-NL" sz="2400" b="1" dirty="0"/>
              <a:t>max 1 TKP in voor 4 vwo gekozen profiel- of profielkeuzevakken </a:t>
            </a:r>
            <a:r>
              <a:rPr lang="nl-NL" sz="2400" dirty="0"/>
              <a:t>(inclusief Frans of Duits)</a:t>
            </a:r>
            <a:r>
              <a:rPr lang="nl-NL" sz="2400" b="1" dirty="0"/>
              <a:t> </a:t>
            </a:r>
            <a:r>
              <a:rPr lang="nl-NL" sz="2400" dirty="0"/>
              <a:t>én </a:t>
            </a:r>
          </a:p>
          <a:p>
            <a:pPr>
              <a:buNone/>
            </a:pPr>
            <a:r>
              <a:rPr lang="nl-NL" sz="2400" dirty="0"/>
              <a:t>• max 3 TKP totaal én </a:t>
            </a:r>
          </a:p>
          <a:p>
            <a:pPr>
              <a:buNone/>
            </a:pPr>
            <a:r>
              <a:rPr lang="nl-NL" sz="2400" dirty="0"/>
              <a:t> </a:t>
            </a:r>
          </a:p>
          <a:p>
            <a:r>
              <a:rPr lang="nl-NL" sz="2400" dirty="0"/>
              <a:t>Wiskunde B: min 6,0 voor toetsen bij extra lessen </a:t>
            </a:r>
          </a:p>
          <a:p>
            <a:r>
              <a:rPr lang="nl-NL" sz="2400" dirty="0"/>
              <a:t>Extra vak: min 6,5 voor extra vak  </a:t>
            </a:r>
          </a:p>
        </p:txBody>
      </p:sp>
    </p:spTree>
    <p:extLst>
      <p:ext uri="{BB962C8B-B14F-4D97-AF65-F5344CB8AC3E}">
        <p14:creationId xmlns:p14="http://schemas.microsoft.com/office/powerpoint/2010/main" val="352165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27342" y="1901600"/>
            <a:ext cx="725018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Online invullen van profielkeuze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Uw kind weet dan wat hij/zij gaat kiezen. </a:t>
            </a:r>
          </a:p>
          <a:p>
            <a:pPr>
              <a:buNone/>
            </a:pPr>
            <a:r>
              <a:rPr lang="nl-NL" sz="2800" dirty="0"/>
              <a:t>Vul samen thuis vast een keuzeformulier in.</a:t>
            </a:r>
          </a:p>
          <a:p>
            <a:endParaRPr lang="nl-NL" sz="2000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3FA9855-E15B-FC97-FF81-AFAAA041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48" y="145145"/>
            <a:ext cx="7886700" cy="1325563"/>
          </a:xfrm>
        </p:spPr>
        <p:txBody>
          <a:bodyPr/>
          <a:lstStyle/>
          <a:p>
            <a:r>
              <a:rPr lang="nl-NL" b="1" dirty="0"/>
              <a:t>Profielkeuze 20 januari online</a:t>
            </a:r>
          </a:p>
        </p:txBody>
      </p:sp>
    </p:spTree>
    <p:extLst>
      <p:ext uri="{BB962C8B-B14F-4D97-AF65-F5344CB8AC3E}">
        <p14:creationId xmlns:p14="http://schemas.microsoft.com/office/powerpoint/2010/main" val="26922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0052" y="0"/>
            <a:ext cx="7886700" cy="1325563"/>
          </a:xfrm>
        </p:spPr>
        <p:txBody>
          <a:bodyPr/>
          <a:lstStyle/>
          <a:p>
            <a:r>
              <a:rPr lang="nl-NL" b="1" dirty="0"/>
              <a:t>Vragen over profielkeuze?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400" dirty="0"/>
              <a:t>Mail de decaan</a:t>
            </a:r>
            <a:r>
              <a:rPr lang="nl-NL" sz="2400"/>
              <a:t>: </a:t>
            </a:r>
            <a:r>
              <a:rPr lang="nl-NL" sz="2400" u="sng" dirty="0"/>
              <a:t>L</a:t>
            </a:r>
            <a:r>
              <a:rPr lang="nl-NL" sz="2400" u="sng"/>
              <a:t>.</a:t>
            </a:r>
            <a:r>
              <a:rPr lang="nl-NL" sz="2400" u="sng" dirty="0"/>
              <a:t>vanhouten</a:t>
            </a:r>
            <a:r>
              <a:rPr lang="nl-NL" sz="2400" u="sng" dirty="0">
                <a:hlinkClick r:id="rId2"/>
              </a:rPr>
              <a:t>@schoter.nl</a:t>
            </a:r>
            <a:r>
              <a:rPr lang="nl-NL" sz="2400" u="sng" dirty="0"/>
              <a:t> 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Of kom langs in lokaal 306</a:t>
            </a:r>
          </a:p>
          <a:p>
            <a:pPr marL="457200" lvl="1" indent="0">
              <a:buNone/>
            </a:pPr>
            <a:r>
              <a:rPr lang="nl-NL" sz="2400" dirty="0"/>
              <a:t>Maandag, dinsdag, donderdag, vrijdag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Veel succes! </a:t>
            </a:r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r>
              <a:rPr lang="nl-NL" dirty="0"/>
              <a:t>Let op:</a:t>
            </a:r>
          </a:p>
          <a:p>
            <a:pPr>
              <a:buNone/>
            </a:pPr>
            <a:r>
              <a:rPr lang="nl-NL" dirty="0"/>
              <a:t>De ouders van de leerlingen uit 3tva mogen nog even blijven zitten.</a:t>
            </a:r>
          </a:p>
          <a:p>
            <a:pPr>
              <a:buNone/>
            </a:pPr>
            <a:r>
              <a:rPr lang="nl-NL" dirty="0"/>
              <a:t>U krijgt uitleg over TTO in de bovenbouw.</a:t>
            </a:r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5656" y="1752568"/>
            <a:ext cx="9108504" cy="463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dirty="0">
                <a:solidFill>
                  <a:sysClr val="windowText" lastClr="000000"/>
                </a:solidFill>
              </a:rPr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3347864" y="332656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prstClr val="black"/>
                </a:solidFill>
                <a:cs typeface="Arial" panose="020B0604020202020204" pitchFamily="34" charset="0"/>
              </a:rPr>
              <a:t>Profielen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2121294"/>
            <a:ext cx="8425402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Opbouw van de profielen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1772816"/>
            <a:ext cx="7499176" cy="4137323"/>
          </a:xfrm>
        </p:spPr>
        <p:txBody>
          <a:bodyPr>
            <a:normAutofit/>
          </a:bodyPr>
          <a:lstStyle/>
          <a:p>
            <a:r>
              <a:rPr lang="nl-NL" sz="2800" dirty="0"/>
              <a:t>Gemeenschappelijk deel	</a:t>
            </a:r>
            <a:r>
              <a:rPr lang="nl-NL" sz="2000" dirty="0"/>
              <a:t>3 examenvakken</a:t>
            </a:r>
          </a:p>
          <a:p>
            <a:r>
              <a:rPr lang="nl-NL" sz="2800" dirty="0"/>
              <a:t>Profielvakken 			</a:t>
            </a:r>
            <a:r>
              <a:rPr lang="nl-NL" sz="2000" dirty="0"/>
              <a:t>3 of 4 examenvakken</a:t>
            </a:r>
          </a:p>
          <a:p>
            <a:r>
              <a:rPr lang="nl-NL" sz="2800" dirty="0"/>
              <a:t>Profielkeuzevak			</a:t>
            </a:r>
            <a:r>
              <a:rPr lang="nl-NL" sz="2000" dirty="0"/>
              <a:t>0 of 1 examenvak </a:t>
            </a:r>
          </a:p>
          <a:p>
            <a:r>
              <a:rPr lang="nl-NL" sz="2800" dirty="0"/>
              <a:t>Keuze examenvak			</a:t>
            </a:r>
            <a:r>
              <a:rPr lang="nl-NL" sz="2000" dirty="0"/>
              <a:t>1 examenvak</a:t>
            </a:r>
          </a:p>
          <a:p>
            <a:r>
              <a:rPr lang="nl-NL" sz="2800" dirty="0"/>
              <a:t>Vrije deel				</a:t>
            </a:r>
            <a:r>
              <a:rPr lang="nl-NL" sz="2000" dirty="0"/>
              <a:t>0 examenvakken</a:t>
            </a:r>
          </a:p>
          <a:p>
            <a:r>
              <a:rPr lang="nl-NL" sz="2800" dirty="0"/>
              <a:t>Evt. extra examenvak 		</a:t>
            </a:r>
            <a:r>
              <a:rPr lang="nl-NL" sz="2000" u="sng" dirty="0"/>
              <a:t>0 of 1 examenvak</a:t>
            </a:r>
          </a:p>
          <a:p>
            <a:pPr marL="0" indent="0">
              <a:buNone/>
            </a:pPr>
            <a:r>
              <a:rPr lang="nl-NL" dirty="0"/>
              <a:t>					</a:t>
            </a:r>
            <a:r>
              <a:rPr lang="nl-NL" sz="2000" dirty="0"/>
              <a:t>8 of 9 examenvakken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8B27006-8000-44C1-9D10-B594A9A6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220" y="1341927"/>
            <a:ext cx="17873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kumimoji="0" lang="nl-NL" altLang="nl-NL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nl-NL" altLang="nl-NL" sz="10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kumimoji="0" lang="nl-NL" altLang="nl-NL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nl-NL" altLang="nl-NL" sz="10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kumimoji="0" lang="nl-NL" altLang="nl-NL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b="1" dirty="0"/>
              <a:t>		Gemeenschappelijk 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01480" y="1417638"/>
            <a:ext cx="7427912" cy="4425950"/>
          </a:xfrm>
        </p:spPr>
        <p:txBody>
          <a:bodyPr>
            <a:normAutofit lnSpcReduction="10000"/>
          </a:bodyPr>
          <a:lstStyle/>
          <a:p>
            <a:r>
              <a:rPr lang="nl-NL" sz="2800" b="1" dirty="0"/>
              <a:t>Nederlands</a:t>
            </a:r>
          </a:p>
          <a:p>
            <a:r>
              <a:rPr lang="nl-NL" sz="2800" b="1" dirty="0"/>
              <a:t>Engels</a:t>
            </a:r>
          </a:p>
          <a:p>
            <a:r>
              <a:rPr lang="nl-NL" sz="2800" b="1" dirty="0"/>
              <a:t>Frans of Duits *</a:t>
            </a:r>
          </a:p>
          <a:p>
            <a:r>
              <a:rPr lang="nl-NL" sz="2800" dirty="0"/>
              <a:t>Lichamelijke opvoeding</a:t>
            </a:r>
          </a:p>
          <a:p>
            <a:r>
              <a:rPr lang="nl-NL" sz="2800" dirty="0"/>
              <a:t>CKV (4 vwo)</a:t>
            </a:r>
          </a:p>
          <a:p>
            <a:r>
              <a:rPr lang="nl-NL" sz="2800" dirty="0"/>
              <a:t>Maatschappijleer (5 vwo)</a:t>
            </a:r>
          </a:p>
          <a:p>
            <a:r>
              <a:rPr lang="nl-NL" sz="2800" dirty="0"/>
              <a:t>Profielwerkstuk (6 vwo)</a:t>
            </a:r>
          </a:p>
          <a:p>
            <a:endParaRPr lang="nl-NL" sz="2800" dirty="0"/>
          </a:p>
          <a:p>
            <a:pPr marL="342900" lvl="1" indent="0">
              <a:buNone/>
            </a:pPr>
            <a:r>
              <a:rPr lang="nl-NL" sz="2000" dirty="0"/>
              <a:t>* Dyslexie? </a:t>
            </a:r>
          </a:p>
          <a:p>
            <a:pPr marL="342900" lvl="1" indent="0">
              <a:buNone/>
            </a:pPr>
            <a:r>
              <a:rPr lang="nl-NL" sz="2000" dirty="0"/>
              <a:t>Je kunt een vervangend examenvak binnen het gekozen profiel kiezen.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4420" y="0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Natuur &amp; Techniek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4420" y="1380820"/>
            <a:ext cx="7355160" cy="5112568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8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Interesse in natuurwetenschap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Ruimtelijk inzicht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Analytisch denkvermogen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8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8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Techniek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Onderzoek en ontwerp  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s://profielkeuze.qompas.nl/content/images/gui/profielen/profiel1blau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13" y="3937104"/>
            <a:ext cx="3528392" cy="17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1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00696" y="-155025"/>
            <a:ext cx="7886700" cy="1325563"/>
          </a:xfrm>
        </p:spPr>
        <p:txBody>
          <a:bodyPr/>
          <a:lstStyle/>
          <a:p>
            <a:r>
              <a:rPr lang="nl-NL" b="1" dirty="0"/>
              <a:t>Natuur &amp; Techniek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1084" y="1019163"/>
            <a:ext cx="7139136" cy="4819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600" b="1" dirty="0"/>
              <a:t>Profielvakken</a:t>
            </a:r>
          </a:p>
          <a:p>
            <a:r>
              <a:rPr lang="nl-NL" sz="2600" dirty="0">
                <a:solidFill>
                  <a:srgbClr val="0070C0"/>
                </a:solidFill>
              </a:rPr>
              <a:t>Wiskunde B</a:t>
            </a:r>
          </a:p>
          <a:p>
            <a:r>
              <a:rPr lang="nl-NL" sz="26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600" dirty="0">
                <a:solidFill>
                  <a:srgbClr val="0070C0"/>
                </a:solidFill>
              </a:rPr>
              <a:t>Scheikunde</a:t>
            </a:r>
          </a:p>
          <a:p>
            <a:r>
              <a:rPr lang="nl-NL" sz="2600" dirty="0">
                <a:solidFill>
                  <a:srgbClr val="0070C0"/>
                </a:solidFill>
              </a:rPr>
              <a:t>Biologie</a:t>
            </a:r>
            <a:endParaRPr lang="nl-NL" sz="2600" b="1" dirty="0"/>
          </a:p>
          <a:p>
            <a:pPr marL="0" indent="0">
              <a:buNone/>
            </a:pPr>
            <a:r>
              <a:rPr lang="nl-NL" sz="2600" b="1" dirty="0"/>
              <a:t>Keuze examenvakken (1 keuze)</a:t>
            </a:r>
          </a:p>
          <a:p>
            <a:r>
              <a:rPr lang="nl-NL" sz="2600" dirty="0"/>
              <a:t>Economie</a:t>
            </a:r>
          </a:p>
          <a:p>
            <a:r>
              <a:rPr lang="nl-NL" sz="2600" dirty="0"/>
              <a:t>Bedrijfseconomie</a:t>
            </a:r>
          </a:p>
          <a:p>
            <a:r>
              <a:rPr lang="nl-NL" sz="2600" dirty="0">
                <a:solidFill>
                  <a:srgbClr val="00B050"/>
                </a:solidFill>
              </a:rPr>
              <a:t>Filosofie</a:t>
            </a:r>
          </a:p>
          <a:p>
            <a:r>
              <a:rPr lang="nl-NL" sz="2600" dirty="0"/>
              <a:t>Aardrijkskunde</a:t>
            </a:r>
          </a:p>
          <a:p>
            <a:r>
              <a:rPr lang="nl-NL" sz="2600" dirty="0">
                <a:solidFill>
                  <a:srgbClr val="7030A0"/>
                </a:solidFill>
              </a:rPr>
              <a:t>Bewegen, sport en maatschappij (</a:t>
            </a:r>
            <a:r>
              <a:rPr lang="nl-NL" sz="2600" dirty="0" err="1">
                <a:solidFill>
                  <a:srgbClr val="7030A0"/>
                </a:solidFill>
              </a:rPr>
              <a:t>bsm</a:t>
            </a:r>
            <a:r>
              <a:rPr lang="nl-NL" sz="2600" dirty="0">
                <a:solidFill>
                  <a:srgbClr val="7030A0"/>
                </a:solidFill>
              </a:rPr>
              <a:t>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(beeldende vorming)</a:t>
            </a:r>
            <a:r>
              <a:rPr lang="nl-NL" sz="2600" dirty="0"/>
              <a:t> </a:t>
            </a:r>
          </a:p>
          <a:p>
            <a:pPr>
              <a:buNone/>
            </a:pPr>
            <a:r>
              <a:rPr lang="nl-NL" sz="2600" dirty="0">
                <a:solidFill>
                  <a:schemeClr val="accent2"/>
                </a:solidFill>
              </a:rPr>
              <a:t>					         </a:t>
            </a:r>
            <a:r>
              <a:rPr lang="nl-NL" sz="2600" i="1" dirty="0">
                <a:solidFill>
                  <a:srgbClr val="0070C0"/>
                </a:solidFill>
              </a:rPr>
              <a:t>Ook profiel N&amp;G!</a:t>
            </a:r>
          </a:p>
          <a:p>
            <a:pPr>
              <a:buNone/>
            </a:pPr>
            <a:r>
              <a:rPr lang="nl-NL" sz="2600" dirty="0">
                <a:solidFill>
                  <a:srgbClr val="0070C0"/>
                </a:solidFill>
              </a:rPr>
              <a:t>					     </a:t>
            </a:r>
            <a:r>
              <a:rPr lang="nl-NL" sz="2600" i="1" dirty="0">
                <a:solidFill>
                  <a:srgbClr val="7030A0"/>
                </a:solidFill>
              </a:rPr>
              <a:t> Paars: max. 1 in profiel</a:t>
            </a:r>
            <a:endParaRPr lang="nl-NL" sz="26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4875E6-DA6F-4D33-FDE2-490D7A83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312" y="507757"/>
            <a:ext cx="2651990" cy="47491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BD6DD3-2D07-DA46-A578-5D6BF3F3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FC7F73-F6B7-F082-5E42-CEB63A77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2" y="942688"/>
            <a:ext cx="7886700" cy="99417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VWO 4 wiskunde A of 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C9C08-561A-A2DE-938C-9DB6FE51A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10230"/>
              </p:ext>
            </p:extLst>
          </p:nvPr>
        </p:nvGraphicFramePr>
        <p:xfrm>
          <a:off x="287867" y="1781175"/>
          <a:ext cx="8568267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963">
                  <a:extLst>
                    <a:ext uri="{9D8B030D-6E8A-4147-A177-3AD203B41FA5}">
                      <a16:colId xmlns:a16="http://schemas.microsoft.com/office/drawing/2014/main" val="81463937"/>
                    </a:ext>
                  </a:extLst>
                </a:gridCol>
                <a:gridCol w="3269565">
                  <a:extLst>
                    <a:ext uri="{9D8B030D-6E8A-4147-A177-3AD203B41FA5}">
                      <a16:colId xmlns:a16="http://schemas.microsoft.com/office/drawing/2014/main" val="850428442"/>
                    </a:ext>
                  </a:extLst>
                </a:gridCol>
                <a:gridCol w="3801739">
                  <a:extLst>
                    <a:ext uri="{9D8B030D-6E8A-4147-A177-3AD203B41FA5}">
                      <a16:colId xmlns:a16="http://schemas.microsoft.com/office/drawing/2014/main" val="422056434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695399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Opgaven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praktische situaties die met (veel) tekst zijn beschreven. 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abstracte figuren of formules, er is weinig context.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4095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Vaardigheden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Interpreteren van tekst, figuren, tabellen of grafieken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Wiskundig inzicht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Berekeningen en strategieën uitdenken met behulp van pure wiskunde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059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Doel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Interpreteren van informatie en 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Begrijpen van en inzicht verschaffen in de wiskundige theorie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334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Handig voor de volgende opleidingen</a:t>
                      </a:r>
                    </a:p>
                    <a:p>
                      <a:r>
                        <a:rPr lang="nl-NL" sz="1400" b="1" i="1" dirty="0"/>
                        <a:t>(voorbeelden)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Economie, bedrijfskunde, rechten, sociale studies, communicatiewetenschap, psychologie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Econometrie, wiskunde, ICT, informatica, natuurkunde, bouwkunde, technische bedrijfskunde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88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Extra eis (Schoter)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Wiskunde B programma succesvol afgerond</a:t>
                      </a:r>
                    </a:p>
                    <a:p>
                      <a:r>
                        <a:rPr lang="nl-NL" sz="1400" dirty="0"/>
                        <a:t>( 6 of hoger).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3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2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4C6F4C-B1DF-4941-2E99-70B2799DF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7F26F1-5E2D-7461-17AD-B5B41D4C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2" y="942688"/>
            <a:ext cx="7886700" cy="99417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VWO 5 wiskunde A of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49314-9BAE-5EF6-0E08-3F0FF2919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05883"/>
              </p:ext>
            </p:extLst>
          </p:nvPr>
        </p:nvGraphicFramePr>
        <p:xfrm>
          <a:off x="287867" y="1818326"/>
          <a:ext cx="8568267" cy="339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963">
                  <a:extLst>
                    <a:ext uri="{9D8B030D-6E8A-4147-A177-3AD203B41FA5}">
                      <a16:colId xmlns:a16="http://schemas.microsoft.com/office/drawing/2014/main" val="81463937"/>
                    </a:ext>
                  </a:extLst>
                </a:gridCol>
                <a:gridCol w="3269565">
                  <a:extLst>
                    <a:ext uri="{9D8B030D-6E8A-4147-A177-3AD203B41FA5}">
                      <a16:colId xmlns:a16="http://schemas.microsoft.com/office/drawing/2014/main" val="850428442"/>
                    </a:ext>
                  </a:extLst>
                </a:gridCol>
                <a:gridCol w="3801739">
                  <a:extLst>
                    <a:ext uri="{9D8B030D-6E8A-4147-A177-3AD203B41FA5}">
                      <a16:colId xmlns:a16="http://schemas.microsoft.com/office/drawing/2014/main" val="422056434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695399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Opgaven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praktische situaties die met (veel) tekst zijn beschreven. 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praktische situaties die met (veel) tekst zijn beschreven. 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4095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Vaardigheden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Interpreteren van tekst, figuren, tabellen of grafieken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/>
                        <a:t>logisch redeneren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/>
                        <a:t>analyseren van formules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b="0" dirty="0"/>
                        <a:t>het begrijpen van verbanden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059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Doel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Interpreteren van informatie en 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Redeneren en analyseren van teksten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334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Handig voor de volgende opleidingen</a:t>
                      </a:r>
                    </a:p>
                    <a:p>
                      <a:r>
                        <a:rPr lang="nl-NL" sz="1400" b="1" i="1" dirty="0"/>
                        <a:t>(voorbeelden)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Economie, bedrijfskunde, rechten, sociale studies, communicatiewetenschap, psychologie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0" dirty="0"/>
                        <a:t>Rechten, journalistiek, psychologie, communicatiewetenschap, politicologie en taal- of cultuurstudies.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8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Extra eis (Schoter)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Alleen bij profiel C&amp;M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3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8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9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0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8" ma:contentTypeDescription="Een nieuw document maken." ma:contentTypeScope="" ma:versionID="bd711eba710494f56857b272da40406f">
  <xsd:schema xmlns:xsd="http://www.w3.org/2001/XMLSchema" xmlns:xs="http://www.w3.org/2001/XMLSchema" xmlns:p="http://schemas.microsoft.com/office/2006/metadata/properties" xmlns:ns2="9e0501ff-efe5-416f-918d-41f28ab63c26" xmlns:ns3="b1c06286-7f07-443b-bf7a-1fe4c656d262" targetNamespace="http://schemas.microsoft.com/office/2006/metadata/properties" ma:root="true" ma:fieldsID="05f6bb44450826f512b8fa72c262408c" ns2:_="" ns3:_="">
    <xsd:import namespace="9e0501ff-efe5-416f-918d-41f28ab63c26"/>
    <xsd:import namespace="b1c06286-7f07-443b-bf7a-1fe4c656d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06286-7f07-443b-bf7a-1fe4c656d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B28114-0A46-4D20-9837-5AE5535F2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b1c06286-7f07-443b-bf7a-1fe4c656d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972E8-39FF-4E90-BC68-6D08E7844B2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9e0501ff-efe5-416f-918d-41f28ab63c26"/>
    <ds:schemaRef ds:uri="http://purl.org/dc/terms/"/>
    <ds:schemaRef ds:uri="http://schemas.microsoft.com/office/infopath/2007/PartnerControls"/>
    <ds:schemaRef ds:uri="http://schemas.microsoft.com/office/2006/documentManagement/types"/>
    <ds:schemaRef ds:uri="b1c06286-7f07-443b-bf7a-1fe4c656d2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4115</TotalTime>
  <Words>1221</Words>
  <Application>Microsoft Office PowerPoint</Application>
  <PresentationFormat>Diavoorstelling (4:3)</PresentationFormat>
  <Paragraphs>305</Paragraphs>
  <Slides>27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Schoter_PPT</vt:lpstr>
      <vt:lpstr>Office 2013 - 2022 Thema</vt:lpstr>
      <vt:lpstr>Lotte van Houten Decaan mavo, havo, vwo</vt:lpstr>
      <vt:lpstr>Vanavond</vt:lpstr>
      <vt:lpstr>PowerPoint-presentatie</vt:lpstr>
      <vt:lpstr>Opbouw van de profielen</vt:lpstr>
      <vt:lpstr>  Gemeenschappelijk deel</vt:lpstr>
      <vt:lpstr>Natuur &amp; Techniek</vt:lpstr>
      <vt:lpstr>Natuur &amp; Techniek</vt:lpstr>
      <vt:lpstr>VWO 4 wiskunde A of B</vt:lpstr>
      <vt:lpstr>VWO 5 wiskunde A of C</vt:lpstr>
      <vt:lpstr>Natuur &amp; Gezondheid</vt:lpstr>
      <vt:lpstr>Natuur &amp; Gezondheid</vt:lpstr>
      <vt:lpstr>Economie &amp; Maatschappij</vt:lpstr>
      <vt:lpstr>Economie &amp; Maatschappij</vt:lpstr>
      <vt:lpstr>Cultuur &amp; Maatschappij</vt:lpstr>
      <vt:lpstr>Cultuur &amp; Maatschappij</vt:lpstr>
      <vt:lpstr>Extra examenvak</vt:lpstr>
      <vt:lpstr>Hoe kies je een profiel?</vt:lpstr>
      <vt:lpstr>PowerPoint-presentatie</vt:lpstr>
      <vt:lpstr>Loopbaan Oriëntatie begeleiding Qompas</vt:lpstr>
      <vt:lpstr>Hoe kies je een profiel?</vt:lpstr>
      <vt:lpstr>Domeinen vervolgstudies</vt:lpstr>
      <vt:lpstr>Tijdpad vervolgtraject</vt:lpstr>
      <vt:lpstr>Meerdere routes mogelijk</vt:lpstr>
      <vt:lpstr>Keuze wijzigen?</vt:lpstr>
      <vt:lpstr>Bevorderingsnormen</vt:lpstr>
      <vt:lpstr>Profielkeuze 20 januari online</vt:lpstr>
      <vt:lpstr>Vragen over profielkeuze?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Anouk Filius Decaan tto, atheneum, havo, mavo</dc:title>
  <dc:creator>Anouk Filius</dc:creator>
  <cp:lastModifiedBy>Houten, L. van</cp:lastModifiedBy>
  <cp:revision>111</cp:revision>
  <dcterms:modified xsi:type="dcterms:W3CDTF">2026-01-07T13:01:26Z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7426700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2016-01-28T07:33:23Z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2015-11-23T08:01:35Z</vt:filetime>
  </property>
</Properties>
</file>