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9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0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726" r:id="rId5"/>
  </p:sldMasterIdLst>
  <p:notesMasterIdLst>
    <p:notesMasterId r:id="rId27"/>
  </p:notesMasterIdLst>
  <p:handoutMasterIdLst>
    <p:handoutMasterId r:id="rId28"/>
  </p:handoutMasterIdLst>
  <p:sldIdLst>
    <p:sldId id="329" r:id="rId6"/>
    <p:sldId id="459" r:id="rId7"/>
    <p:sldId id="258" r:id="rId8"/>
    <p:sldId id="291" r:id="rId9"/>
    <p:sldId id="461" r:id="rId10"/>
    <p:sldId id="293" r:id="rId11"/>
    <p:sldId id="462" r:id="rId12"/>
    <p:sldId id="316" r:id="rId13"/>
    <p:sldId id="467" r:id="rId14"/>
    <p:sldId id="468" r:id="rId15"/>
    <p:sldId id="322" r:id="rId16"/>
    <p:sldId id="339" r:id="rId17"/>
    <p:sldId id="452" r:id="rId18"/>
    <p:sldId id="299" r:id="rId19"/>
    <p:sldId id="469" r:id="rId20"/>
    <p:sldId id="470" r:id="rId21"/>
    <p:sldId id="465" r:id="rId22"/>
    <p:sldId id="474" r:id="rId23"/>
    <p:sldId id="472" r:id="rId24"/>
    <p:sldId id="437" r:id="rId25"/>
    <p:sldId id="45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us, A." initials="FA" lastIdx="1" clrIdx="0">
    <p:extLst>
      <p:ext uri="{19B8F6BF-5375-455C-9EA6-DF929625EA0E}">
        <p15:presenceInfo xmlns:p15="http://schemas.microsoft.com/office/powerpoint/2012/main" userId="S-1-5-21-2381316124-3265614625-4253355810-167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1598" autoAdjust="0"/>
  </p:normalViewPr>
  <p:slideViewPr>
    <p:cSldViewPr snapToGrid="0">
      <p:cViewPr varScale="1">
        <p:scale>
          <a:sx n="90" d="100"/>
          <a:sy n="90" d="100"/>
        </p:scale>
        <p:origin x="23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ten, L. van" userId="c7cb11c0-1780-48a8-a0d3-4a8e095c9c8e" providerId="ADAL" clId="{E0260394-E9B1-4A10-932A-643DF3E1E076}"/>
    <pc:docChg chg="modSld">
      <pc:chgData name="Houten, L. van" userId="c7cb11c0-1780-48a8-a0d3-4a8e095c9c8e" providerId="ADAL" clId="{E0260394-E9B1-4A10-932A-643DF3E1E076}" dt="2025-12-19T09:34:58.509" v="10" actId="20577"/>
      <pc:docMkLst>
        <pc:docMk/>
      </pc:docMkLst>
      <pc:sldChg chg="modNotesTx">
        <pc:chgData name="Houten, L. van" userId="c7cb11c0-1780-48a8-a0d3-4a8e095c9c8e" providerId="ADAL" clId="{E0260394-E9B1-4A10-932A-643DF3E1E076}" dt="2025-12-19T09:33:32.716" v="0" actId="20577"/>
        <pc:sldMkLst>
          <pc:docMk/>
          <pc:sldMk cId="0" sldId="258"/>
        </pc:sldMkLst>
      </pc:sldChg>
      <pc:sldChg chg="modNotesTx">
        <pc:chgData name="Houten, L. van" userId="c7cb11c0-1780-48a8-a0d3-4a8e095c9c8e" providerId="ADAL" clId="{E0260394-E9B1-4A10-932A-643DF3E1E076}" dt="2025-12-19T09:33:41.963" v="2" actId="20577"/>
        <pc:sldMkLst>
          <pc:docMk/>
          <pc:sldMk cId="1022246744" sldId="293"/>
        </pc:sldMkLst>
      </pc:sldChg>
      <pc:sldChg chg="modNotesTx">
        <pc:chgData name="Houten, L. van" userId="c7cb11c0-1780-48a8-a0d3-4a8e095c9c8e" providerId="ADAL" clId="{E0260394-E9B1-4A10-932A-643DF3E1E076}" dt="2025-12-19T09:33:47.242" v="3" actId="20577"/>
        <pc:sldMkLst>
          <pc:docMk/>
          <pc:sldMk cId="3855571132" sldId="316"/>
        </pc:sldMkLst>
      </pc:sldChg>
      <pc:sldChg chg="modNotesTx">
        <pc:chgData name="Houten, L. van" userId="c7cb11c0-1780-48a8-a0d3-4a8e095c9c8e" providerId="ADAL" clId="{E0260394-E9B1-4A10-932A-643DF3E1E076}" dt="2025-12-19T09:33:55.862" v="5" actId="20577"/>
        <pc:sldMkLst>
          <pc:docMk/>
          <pc:sldMk cId="2821366233" sldId="322"/>
        </pc:sldMkLst>
      </pc:sldChg>
      <pc:sldChg chg="modNotesTx">
        <pc:chgData name="Houten, L. van" userId="c7cb11c0-1780-48a8-a0d3-4a8e095c9c8e" providerId="ADAL" clId="{E0260394-E9B1-4A10-932A-643DF3E1E076}" dt="2025-12-19T09:34:28.006" v="6" actId="20577"/>
        <pc:sldMkLst>
          <pc:docMk/>
          <pc:sldMk cId="2755285687" sldId="339"/>
        </pc:sldMkLst>
      </pc:sldChg>
      <pc:sldChg chg="modNotesTx">
        <pc:chgData name="Houten, L. van" userId="c7cb11c0-1780-48a8-a0d3-4a8e095c9c8e" providerId="ADAL" clId="{E0260394-E9B1-4A10-932A-643DF3E1E076}" dt="2025-12-19T09:34:45.907" v="7" actId="20577"/>
        <pc:sldMkLst>
          <pc:docMk/>
          <pc:sldMk cId="3137548915" sldId="452"/>
        </pc:sldMkLst>
      </pc:sldChg>
      <pc:sldChg chg="modNotesTx">
        <pc:chgData name="Houten, L. van" userId="c7cb11c0-1780-48a8-a0d3-4a8e095c9c8e" providerId="ADAL" clId="{E0260394-E9B1-4A10-932A-643DF3E1E076}" dt="2025-12-19T09:33:37.834" v="1" actId="20577"/>
        <pc:sldMkLst>
          <pc:docMk/>
          <pc:sldMk cId="2944672675" sldId="461"/>
        </pc:sldMkLst>
      </pc:sldChg>
      <pc:sldChg chg="modNotesTx">
        <pc:chgData name="Houten, L. van" userId="c7cb11c0-1780-48a8-a0d3-4a8e095c9c8e" providerId="ADAL" clId="{E0260394-E9B1-4A10-932A-643DF3E1E076}" dt="2025-12-19T09:33:52.195" v="4" actId="20577"/>
        <pc:sldMkLst>
          <pc:docMk/>
          <pc:sldMk cId="1211263232" sldId="468"/>
        </pc:sldMkLst>
      </pc:sldChg>
      <pc:sldChg chg="modNotesTx">
        <pc:chgData name="Houten, L. van" userId="c7cb11c0-1780-48a8-a0d3-4a8e095c9c8e" providerId="ADAL" clId="{E0260394-E9B1-4A10-932A-643DF3E1E076}" dt="2025-12-19T09:34:49.427" v="8" actId="20577"/>
        <pc:sldMkLst>
          <pc:docMk/>
          <pc:sldMk cId="357861926" sldId="469"/>
        </pc:sldMkLst>
      </pc:sldChg>
      <pc:sldChg chg="modNotesTx">
        <pc:chgData name="Houten, L. van" userId="c7cb11c0-1780-48a8-a0d3-4a8e095c9c8e" providerId="ADAL" clId="{E0260394-E9B1-4A10-932A-643DF3E1E076}" dt="2025-12-19T09:34:58.509" v="10" actId="20577"/>
        <pc:sldMkLst>
          <pc:docMk/>
          <pc:sldMk cId="3815663793" sldId="472"/>
        </pc:sldMkLst>
      </pc:sldChg>
      <pc:sldChg chg="modNotesTx">
        <pc:chgData name="Houten, L. van" userId="c7cb11c0-1780-48a8-a0d3-4a8e095c9c8e" providerId="ADAL" clId="{E0260394-E9B1-4A10-932A-643DF3E1E076}" dt="2025-12-19T09:34:54.356" v="9" actId="20577"/>
        <pc:sldMkLst>
          <pc:docMk/>
          <pc:sldMk cId="1327465382" sldId="4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14B04-E886-452E-A624-EA6848DCF72E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2C337E9-9FA4-44C1-850A-DA894017A52B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Profiel</a:t>
          </a:r>
        </a:p>
      </dgm:t>
    </dgm:pt>
    <dgm:pt modelId="{D7911DEC-AF63-4356-8FB9-7A90AC2E1941}" type="parTrans" cxnId="{F84E33F1-1C87-46CC-9AA7-B765D55871B6}">
      <dgm:prSet/>
      <dgm:spPr/>
      <dgm:t>
        <a:bodyPr/>
        <a:lstStyle/>
        <a:p>
          <a:endParaRPr lang="nl-NL"/>
        </a:p>
      </dgm:t>
    </dgm:pt>
    <dgm:pt modelId="{021F7C85-BEEF-4503-AFB0-5B112D6C6410}" type="sibTrans" cxnId="{F84E33F1-1C87-46CC-9AA7-B765D55871B6}">
      <dgm:prSet/>
      <dgm:spPr/>
      <dgm:t>
        <a:bodyPr/>
        <a:lstStyle/>
        <a:p>
          <a:endParaRPr lang="nl-NL"/>
        </a:p>
      </dgm:t>
    </dgm:pt>
    <dgm:pt modelId="{41E9E00D-838D-4F3F-9198-5E0CFCE5FE49}">
      <dgm:prSet phldrT="[Tekst]"/>
      <dgm:spPr/>
      <dgm:t>
        <a:bodyPr/>
        <a:lstStyle/>
        <a:p>
          <a:r>
            <a:rPr lang="nl-NL" dirty="0"/>
            <a:t>2 mavo (voor 3 mavo) </a:t>
          </a:r>
        </a:p>
      </dgm:t>
    </dgm:pt>
    <dgm:pt modelId="{610F6799-1FE6-41FD-896C-7A31A4446419}" type="parTrans" cxnId="{178AC2C6-B4EA-44FA-9ABD-3D1E09233139}">
      <dgm:prSet/>
      <dgm:spPr/>
      <dgm:t>
        <a:bodyPr/>
        <a:lstStyle/>
        <a:p>
          <a:endParaRPr lang="nl-NL"/>
        </a:p>
      </dgm:t>
    </dgm:pt>
    <dgm:pt modelId="{D5A951A7-8AAD-453E-9DB2-0B4A018ABC0C}" type="sibTrans" cxnId="{178AC2C6-B4EA-44FA-9ABD-3D1E09233139}">
      <dgm:prSet/>
      <dgm:spPr/>
      <dgm:t>
        <a:bodyPr/>
        <a:lstStyle/>
        <a:p>
          <a:endParaRPr lang="nl-NL"/>
        </a:p>
      </dgm:t>
    </dgm:pt>
    <dgm:pt modelId="{C9804ADD-67FA-430D-AB02-90AE9F810DA9}">
      <dgm:prSet phldrT="[Tekst]"/>
      <dgm:spPr/>
      <dgm:t>
        <a:bodyPr/>
        <a:lstStyle/>
        <a:p>
          <a:r>
            <a:rPr lang="nl-NL" dirty="0"/>
            <a:t>3 mavo (voor 4 mavo)</a:t>
          </a:r>
        </a:p>
      </dgm:t>
    </dgm:pt>
    <dgm:pt modelId="{216058A4-6D03-4D90-A342-5E89BED28BB6}" type="parTrans" cxnId="{AC0397AB-5C34-459E-BAAB-D72D519CB98F}">
      <dgm:prSet/>
      <dgm:spPr/>
      <dgm:t>
        <a:bodyPr/>
        <a:lstStyle/>
        <a:p>
          <a:endParaRPr lang="nl-NL"/>
        </a:p>
      </dgm:t>
    </dgm:pt>
    <dgm:pt modelId="{6DE06C29-18E5-4B84-9F08-8B98A035D0B0}" type="sibTrans" cxnId="{AC0397AB-5C34-459E-BAAB-D72D519CB98F}">
      <dgm:prSet/>
      <dgm:spPr/>
      <dgm:t>
        <a:bodyPr/>
        <a:lstStyle/>
        <a:p>
          <a:endParaRPr lang="nl-NL"/>
        </a:p>
      </dgm:t>
    </dgm:pt>
    <dgm:pt modelId="{C38F881C-E512-4BB0-82A3-FEAF9BD6BFEB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Studie</a:t>
          </a:r>
        </a:p>
      </dgm:t>
    </dgm:pt>
    <dgm:pt modelId="{5F87AEB0-9F96-411E-84D3-948E2C630A47}" type="parTrans" cxnId="{9607E56C-1A6C-4B61-A214-80174638A9E6}">
      <dgm:prSet/>
      <dgm:spPr/>
      <dgm:t>
        <a:bodyPr/>
        <a:lstStyle/>
        <a:p>
          <a:endParaRPr lang="nl-NL"/>
        </a:p>
      </dgm:t>
    </dgm:pt>
    <dgm:pt modelId="{5D7D91DE-5527-43B4-80E4-42C34CF82CD2}" type="sibTrans" cxnId="{9607E56C-1A6C-4B61-A214-80174638A9E6}">
      <dgm:prSet/>
      <dgm:spPr/>
      <dgm:t>
        <a:bodyPr/>
        <a:lstStyle/>
        <a:p>
          <a:endParaRPr lang="nl-NL"/>
        </a:p>
      </dgm:t>
    </dgm:pt>
    <dgm:pt modelId="{8BD66D2D-C6ED-489F-9DD5-B52E2F00DF88}">
      <dgm:prSet phldrT="[Tekst]"/>
      <dgm:spPr/>
      <dgm:t>
        <a:bodyPr/>
        <a:lstStyle/>
        <a:p>
          <a:r>
            <a:rPr lang="nl-NL" dirty="0"/>
            <a:t>3 mavo</a:t>
          </a:r>
        </a:p>
      </dgm:t>
    </dgm:pt>
    <dgm:pt modelId="{14FCD11E-83B5-403D-A1F5-4CC0DB932511}" type="parTrans" cxnId="{6EC2DD09-6EF6-49A0-B1C5-3D3072C7AD6D}">
      <dgm:prSet/>
      <dgm:spPr/>
      <dgm:t>
        <a:bodyPr/>
        <a:lstStyle/>
        <a:p>
          <a:endParaRPr lang="nl-NL"/>
        </a:p>
      </dgm:t>
    </dgm:pt>
    <dgm:pt modelId="{ED8E0B51-ECB1-4A83-82BB-D447656459AB}" type="sibTrans" cxnId="{6EC2DD09-6EF6-49A0-B1C5-3D3072C7AD6D}">
      <dgm:prSet/>
      <dgm:spPr/>
      <dgm:t>
        <a:bodyPr/>
        <a:lstStyle/>
        <a:p>
          <a:endParaRPr lang="nl-NL"/>
        </a:p>
      </dgm:t>
    </dgm:pt>
    <dgm:pt modelId="{0A3ED062-BF90-44E5-8312-645B13E3A711}">
      <dgm:prSet phldrT="[Tekst]"/>
      <dgm:spPr/>
      <dgm:t>
        <a:bodyPr/>
        <a:lstStyle/>
        <a:p>
          <a:r>
            <a:rPr lang="nl-NL"/>
            <a:t>4 mavo</a:t>
          </a:r>
        </a:p>
      </dgm:t>
    </dgm:pt>
    <dgm:pt modelId="{ECF07C81-87CA-4BC8-9DAA-FAF93A19B8A8}" type="parTrans" cxnId="{92A44A74-7A1A-4638-9376-F700B12D1697}">
      <dgm:prSet/>
      <dgm:spPr/>
      <dgm:t>
        <a:bodyPr/>
        <a:lstStyle/>
        <a:p>
          <a:endParaRPr lang="nl-NL"/>
        </a:p>
      </dgm:t>
    </dgm:pt>
    <dgm:pt modelId="{FA662FEE-45F9-4039-8217-E8EA50E52239}" type="sibTrans" cxnId="{92A44A74-7A1A-4638-9376-F700B12D1697}">
      <dgm:prSet/>
      <dgm:spPr/>
      <dgm:t>
        <a:bodyPr/>
        <a:lstStyle/>
        <a:p>
          <a:endParaRPr lang="nl-NL"/>
        </a:p>
      </dgm:t>
    </dgm:pt>
    <dgm:pt modelId="{88B77380-7ABD-4862-BAFB-AE3F5FAB751B}" type="pres">
      <dgm:prSet presAssocID="{B7714B04-E886-452E-A624-EA6848DCF72E}" presName="linearFlow" presStyleCnt="0">
        <dgm:presLayoutVars>
          <dgm:dir/>
          <dgm:animLvl val="lvl"/>
          <dgm:resizeHandles val="exact"/>
        </dgm:presLayoutVars>
      </dgm:prSet>
      <dgm:spPr/>
    </dgm:pt>
    <dgm:pt modelId="{E9ADFF24-780E-4567-B606-8545D659430C}" type="pres">
      <dgm:prSet presAssocID="{B2C337E9-9FA4-44C1-850A-DA894017A52B}" presName="composite" presStyleCnt="0"/>
      <dgm:spPr/>
    </dgm:pt>
    <dgm:pt modelId="{5A82A7FA-A6FE-429D-A636-02ADD39B02C8}" type="pres">
      <dgm:prSet presAssocID="{B2C337E9-9FA4-44C1-850A-DA894017A52B}" presName="parentText" presStyleLbl="alignNode1" presStyleIdx="0" presStyleCnt="2" custFlipHor="0" custScaleY="107152">
        <dgm:presLayoutVars>
          <dgm:chMax val="1"/>
          <dgm:bulletEnabled val="1"/>
        </dgm:presLayoutVars>
      </dgm:prSet>
      <dgm:spPr/>
    </dgm:pt>
    <dgm:pt modelId="{FF30B629-BBCF-479A-B627-DA320B2C5546}" type="pres">
      <dgm:prSet presAssocID="{B2C337E9-9FA4-44C1-850A-DA894017A52B}" presName="descendantText" presStyleLbl="alignAcc1" presStyleIdx="0" presStyleCnt="2">
        <dgm:presLayoutVars>
          <dgm:bulletEnabled val="1"/>
        </dgm:presLayoutVars>
      </dgm:prSet>
      <dgm:spPr/>
    </dgm:pt>
    <dgm:pt modelId="{12AAE49E-3941-4E99-97CF-6CEBCAA1063C}" type="pres">
      <dgm:prSet presAssocID="{021F7C85-BEEF-4503-AFB0-5B112D6C6410}" presName="sp" presStyleCnt="0"/>
      <dgm:spPr/>
    </dgm:pt>
    <dgm:pt modelId="{73B26443-95F5-49B4-A287-4193F0EB7205}" type="pres">
      <dgm:prSet presAssocID="{C38F881C-E512-4BB0-82A3-FEAF9BD6BFEB}" presName="composite" presStyleCnt="0"/>
      <dgm:spPr/>
    </dgm:pt>
    <dgm:pt modelId="{CAAB331F-246E-467A-A900-F14D084D54BE}" type="pres">
      <dgm:prSet presAssocID="{C38F881C-E512-4BB0-82A3-FEAF9BD6BFEB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FC39C85-9F1B-4996-B074-4F57D3A10394}" type="pres">
      <dgm:prSet presAssocID="{C38F881C-E512-4BB0-82A3-FEAF9BD6BFEB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6EC2DD09-6EF6-49A0-B1C5-3D3072C7AD6D}" srcId="{C38F881C-E512-4BB0-82A3-FEAF9BD6BFEB}" destId="{8BD66D2D-C6ED-489F-9DD5-B52E2F00DF88}" srcOrd="0" destOrd="0" parTransId="{14FCD11E-83B5-403D-A1F5-4CC0DB932511}" sibTransId="{ED8E0B51-ECB1-4A83-82BB-D447656459AB}"/>
    <dgm:cxn modelId="{A4A64922-4F71-49EB-BDCE-1D21F18083BC}" type="presOf" srcId="{B7714B04-E886-452E-A624-EA6848DCF72E}" destId="{88B77380-7ABD-4862-BAFB-AE3F5FAB751B}" srcOrd="0" destOrd="0" presId="urn:microsoft.com/office/officeart/2005/8/layout/chevron2"/>
    <dgm:cxn modelId="{B2A3453C-79CD-4AA1-BD36-6DDB407B0401}" type="presOf" srcId="{C38F881C-E512-4BB0-82A3-FEAF9BD6BFEB}" destId="{CAAB331F-246E-467A-A900-F14D084D54BE}" srcOrd="0" destOrd="0" presId="urn:microsoft.com/office/officeart/2005/8/layout/chevron2"/>
    <dgm:cxn modelId="{F79DDF62-1B58-41A3-A9BE-AD7CE4A34C3D}" type="presOf" srcId="{8BD66D2D-C6ED-489F-9DD5-B52E2F00DF88}" destId="{7FC39C85-9F1B-4996-B074-4F57D3A10394}" srcOrd="0" destOrd="0" presId="urn:microsoft.com/office/officeart/2005/8/layout/chevron2"/>
    <dgm:cxn modelId="{E5D0D469-198D-4235-8364-11C1133EF5C1}" type="presOf" srcId="{B2C337E9-9FA4-44C1-850A-DA894017A52B}" destId="{5A82A7FA-A6FE-429D-A636-02ADD39B02C8}" srcOrd="0" destOrd="0" presId="urn:microsoft.com/office/officeart/2005/8/layout/chevron2"/>
    <dgm:cxn modelId="{9607E56C-1A6C-4B61-A214-80174638A9E6}" srcId="{B7714B04-E886-452E-A624-EA6848DCF72E}" destId="{C38F881C-E512-4BB0-82A3-FEAF9BD6BFEB}" srcOrd="1" destOrd="0" parTransId="{5F87AEB0-9F96-411E-84D3-948E2C630A47}" sibTransId="{5D7D91DE-5527-43B4-80E4-42C34CF82CD2}"/>
    <dgm:cxn modelId="{92A44A74-7A1A-4638-9376-F700B12D1697}" srcId="{C38F881C-E512-4BB0-82A3-FEAF9BD6BFEB}" destId="{0A3ED062-BF90-44E5-8312-645B13E3A711}" srcOrd="1" destOrd="0" parTransId="{ECF07C81-87CA-4BC8-9DAA-FAF93A19B8A8}" sibTransId="{FA662FEE-45F9-4039-8217-E8EA50E52239}"/>
    <dgm:cxn modelId="{ABC8F05A-A8E9-4A3D-B77A-FB60EE3ACDF8}" type="presOf" srcId="{C9804ADD-67FA-430D-AB02-90AE9F810DA9}" destId="{FF30B629-BBCF-479A-B627-DA320B2C5546}" srcOrd="0" destOrd="1" presId="urn:microsoft.com/office/officeart/2005/8/layout/chevron2"/>
    <dgm:cxn modelId="{AC0397AB-5C34-459E-BAAB-D72D519CB98F}" srcId="{B2C337E9-9FA4-44C1-850A-DA894017A52B}" destId="{C9804ADD-67FA-430D-AB02-90AE9F810DA9}" srcOrd="1" destOrd="0" parTransId="{216058A4-6D03-4D90-A342-5E89BED28BB6}" sibTransId="{6DE06C29-18E5-4B84-9F08-8B98A035D0B0}"/>
    <dgm:cxn modelId="{178AC2C6-B4EA-44FA-9ABD-3D1E09233139}" srcId="{B2C337E9-9FA4-44C1-850A-DA894017A52B}" destId="{41E9E00D-838D-4F3F-9198-5E0CFCE5FE49}" srcOrd="0" destOrd="0" parTransId="{610F6799-1FE6-41FD-896C-7A31A4446419}" sibTransId="{D5A951A7-8AAD-453E-9DB2-0B4A018ABC0C}"/>
    <dgm:cxn modelId="{D29519E1-2EEF-4731-86BB-8BF61466A8EE}" type="presOf" srcId="{41E9E00D-838D-4F3F-9198-5E0CFCE5FE49}" destId="{FF30B629-BBCF-479A-B627-DA320B2C5546}" srcOrd="0" destOrd="0" presId="urn:microsoft.com/office/officeart/2005/8/layout/chevron2"/>
    <dgm:cxn modelId="{05AC89E9-5BAC-4849-8C1C-82261637EB02}" type="presOf" srcId="{0A3ED062-BF90-44E5-8312-645B13E3A711}" destId="{7FC39C85-9F1B-4996-B074-4F57D3A10394}" srcOrd="0" destOrd="1" presId="urn:microsoft.com/office/officeart/2005/8/layout/chevron2"/>
    <dgm:cxn modelId="{F84E33F1-1C87-46CC-9AA7-B765D55871B6}" srcId="{B7714B04-E886-452E-A624-EA6848DCF72E}" destId="{B2C337E9-9FA4-44C1-850A-DA894017A52B}" srcOrd="0" destOrd="0" parTransId="{D7911DEC-AF63-4356-8FB9-7A90AC2E1941}" sibTransId="{021F7C85-BEEF-4503-AFB0-5B112D6C6410}"/>
    <dgm:cxn modelId="{82383F8E-6769-46F1-9583-D7E4BEE9B6D3}" type="presParOf" srcId="{88B77380-7ABD-4862-BAFB-AE3F5FAB751B}" destId="{E9ADFF24-780E-4567-B606-8545D659430C}" srcOrd="0" destOrd="0" presId="urn:microsoft.com/office/officeart/2005/8/layout/chevron2"/>
    <dgm:cxn modelId="{97AFABCC-4081-402C-BBBC-49794C5F5B80}" type="presParOf" srcId="{E9ADFF24-780E-4567-B606-8545D659430C}" destId="{5A82A7FA-A6FE-429D-A636-02ADD39B02C8}" srcOrd="0" destOrd="0" presId="urn:microsoft.com/office/officeart/2005/8/layout/chevron2"/>
    <dgm:cxn modelId="{EE91C32E-CDA7-4EE2-A14F-FDF8E32EE274}" type="presParOf" srcId="{E9ADFF24-780E-4567-B606-8545D659430C}" destId="{FF30B629-BBCF-479A-B627-DA320B2C5546}" srcOrd="1" destOrd="0" presId="urn:microsoft.com/office/officeart/2005/8/layout/chevron2"/>
    <dgm:cxn modelId="{E8095903-F503-48C3-A25D-5C05B712FDF1}" type="presParOf" srcId="{88B77380-7ABD-4862-BAFB-AE3F5FAB751B}" destId="{12AAE49E-3941-4E99-97CF-6CEBCAA1063C}" srcOrd="1" destOrd="0" presId="urn:microsoft.com/office/officeart/2005/8/layout/chevron2"/>
    <dgm:cxn modelId="{9FF11B27-6DAD-4EAC-989D-FAD2D0BA05E8}" type="presParOf" srcId="{88B77380-7ABD-4862-BAFB-AE3F5FAB751B}" destId="{73B26443-95F5-49B4-A287-4193F0EB7205}" srcOrd="2" destOrd="0" presId="urn:microsoft.com/office/officeart/2005/8/layout/chevron2"/>
    <dgm:cxn modelId="{F85594C7-8985-42E6-84A1-05AD25EF407A}" type="presParOf" srcId="{73B26443-95F5-49B4-A287-4193F0EB7205}" destId="{CAAB331F-246E-467A-A900-F14D084D54BE}" srcOrd="0" destOrd="0" presId="urn:microsoft.com/office/officeart/2005/8/layout/chevron2"/>
    <dgm:cxn modelId="{31A990E1-617C-49C9-98B8-44B8C2D15C74}" type="presParOf" srcId="{73B26443-95F5-49B4-A287-4193F0EB7205}" destId="{7FC39C85-9F1B-4996-B074-4F57D3A103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17B10-2A67-4A18-AF96-55DEF6396D0C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9BD24818-4C6E-465D-BDBF-CF195B947BD4}">
      <dgm:prSet phldrT="[Tekst]"/>
      <dgm:spPr/>
      <dgm:t>
        <a:bodyPr/>
        <a:lstStyle/>
        <a:p>
          <a:r>
            <a:rPr lang="nl-NL" dirty="0"/>
            <a:t>November / december 	</a:t>
          </a:r>
        </a:p>
      </dgm:t>
    </dgm:pt>
    <dgm:pt modelId="{04985D19-CABA-438A-8B07-21BEE4DDE38F}" type="parTrans" cxnId="{C7F4F21D-8D71-442A-BA36-993B3F2794EC}">
      <dgm:prSet/>
      <dgm:spPr/>
      <dgm:t>
        <a:bodyPr/>
        <a:lstStyle/>
        <a:p>
          <a:endParaRPr lang="nl-NL"/>
        </a:p>
      </dgm:t>
    </dgm:pt>
    <dgm:pt modelId="{4D12FE73-186E-4D85-BA3C-A1742BC3549C}" type="sibTrans" cxnId="{C7F4F21D-8D71-442A-BA36-993B3F2794EC}">
      <dgm:prSet/>
      <dgm:spPr/>
      <dgm:t>
        <a:bodyPr/>
        <a:lstStyle/>
        <a:p>
          <a:endParaRPr lang="nl-NL"/>
        </a:p>
      </dgm:t>
    </dgm:pt>
    <dgm:pt modelId="{E15A28EC-05B0-4A5A-A7EE-B58873310C87}">
      <dgm:prSet/>
      <dgm:spPr/>
      <dgm:t>
        <a:bodyPr/>
        <a:lstStyle/>
        <a:p>
          <a:r>
            <a:rPr lang="nl-NL" dirty="0"/>
            <a:t>1 juni</a:t>
          </a:r>
        </a:p>
      </dgm:t>
    </dgm:pt>
    <dgm:pt modelId="{CF3A925E-996A-47AE-B48F-9DC5F9BA3D6A}" type="parTrans" cxnId="{13CD8A2C-B3B1-4108-B268-6CF69D65B5CD}">
      <dgm:prSet/>
      <dgm:spPr/>
      <dgm:t>
        <a:bodyPr/>
        <a:lstStyle/>
        <a:p>
          <a:endParaRPr lang="nl-NL"/>
        </a:p>
      </dgm:t>
    </dgm:pt>
    <dgm:pt modelId="{C4062E7A-97E0-4730-BBA1-49BF5C046311}" type="sibTrans" cxnId="{13CD8A2C-B3B1-4108-B268-6CF69D65B5CD}">
      <dgm:prSet/>
      <dgm:spPr/>
      <dgm:t>
        <a:bodyPr/>
        <a:lstStyle/>
        <a:p>
          <a:endParaRPr lang="nl-NL"/>
        </a:p>
      </dgm:t>
    </dgm:pt>
    <dgm:pt modelId="{33D88987-8511-4813-810C-C68AC61967FA}">
      <dgm:prSet phldrT="[Tekst]"/>
      <dgm:spPr/>
      <dgm:t>
        <a:bodyPr/>
        <a:lstStyle/>
        <a:p>
          <a:r>
            <a:rPr lang="nl-NL" dirty="0"/>
            <a:t>19 januari</a:t>
          </a:r>
        </a:p>
      </dgm:t>
    </dgm:pt>
    <dgm:pt modelId="{42B65447-45BD-42DA-8237-F1B2E960FD88}" type="parTrans" cxnId="{3CF7F0BF-24C6-4267-B4B2-4A02633D143A}">
      <dgm:prSet/>
      <dgm:spPr/>
      <dgm:t>
        <a:bodyPr/>
        <a:lstStyle/>
        <a:p>
          <a:endParaRPr lang="nl-NL"/>
        </a:p>
      </dgm:t>
    </dgm:pt>
    <dgm:pt modelId="{A829E670-2FF0-4F42-8910-ECF68ACF35F3}" type="sibTrans" cxnId="{3CF7F0BF-24C6-4267-B4B2-4A02633D143A}">
      <dgm:prSet/>
      <dgm:spPr/>
      <dgm:t>
        <a:bodyPr/>
        <a:lstStyle/>
        <a:p>
          <a:endParaRPr lang="nl-NL"/>
        </a:p>
      </dgm:t>
    </dgm:pt>
    <dgm:pt modelId="{4182644A-5FFF-43EF-A9A0-74B0186E1939}">
      <dgm:prSet/>
      <dgm:spPr/>
      <dgm:t>
        <a:bodyPr/>
        <a:lstStyle/>
        <a:p>
          <a:r>
            <a:rPr lang="nl-NL" dirty="0"/>
            <a:t>Oriënteren profielkeuze</a:t>
          </a:r>
        </a:p>
      </dgm:t>
    </dgm:pt>
    <dgm:pt modelId="{7B267E5C-A2A7-414A-AB63-8AA400376B96}" type="parTrans" cxnId="{FB49A6C3-6542-4B90-814A-AE7F2B2BF2E5}">
      <dgm:prSet/>
      <dgm:spPr/>
      <dgm:t>
        <a:bodyPr/>
        <a:lstStyle/>
        <a:p>
          <a:endParaRPr lang="nl-NL"/>
        </a:p>
      </dgm:t>
    </dgm:pt>
    <dgm:pt modelId="{23F33E22-F259-4B7C-B1C9-4D04FB106267}" type="sibTrans" cxnId="{FB49A6C3-6542-4B90-814A-AE7F2B2BF2E5}">
      <dgm:prSet/>
      <dgm:spPr/>
      <dgm:t>
        <a:bodyPr/>
        <a:lstStyle/>
        <a:p>
          <a:endParaRPr lang="nl-NL"/>
        </a:p>
      </dgm:t>
    </dgm:pt>
    <dgm:pt modelId="{2E0F9296-1195-4859-A6ED-455F028FFC01}">
      <dgm:prSet/>
      <dgm:spPr/>
      <dgm:t>
        <a:bodyPr/>
        <a:lstStyle/>
        <a:p>
          <a:r>
            <a:rPr lang="nl-NL" dirty="0"/>
            <a:t>22 januari</a:t>
          </a:r>
        </a:p>
      </dgm:t>
    </dgm:pt>
    <dgm:pt modelId="{39F0D5CA-37D8-4B53-9F06-FE9DB75F1329}" type="parTrans" cxnId="{876AF529-3B44-499B-91D3-371E85AAD25E}">
      <dgm:prSet/>
      <dgm:spPr/>
      <dgm:t>
        <a:bodyPr/>
        <a:lstStyle/>
        <a:p>
          <a:endParaRPr lang="nl-NL"/>
        </a:p>
      </dgm:t>
    </dgm:pt>
    <dgm:pt modelId="{98D3FC19-F0D5-4665-ADF5-3E73790A1090}" type="sibTrans" cxnId="{876AF529-3B44-499B-91D3-371E85AAD25E}">
      <dgm:prSet/>
      <dgm:spPr/>
      <dgm:t>
        <a:bodyPr/>
        <a:lstStyle/>
        <a:p>
          <a:endParaRPr lang="nl-NL"/>
        </a:p>
      </dgm:t>
    </dgm:pt>
    <dgm:pt modelId="{F1F4615F-5A67-4FF2-878E-D804452B7127}">
      <dgm:prSet/>
      <dgm:spPr/>
      <dgm:t>
        <a:bodyPr/>
        <a:lstStyle/>
        <a:p>
          <a:r>
            <a:rPr lang="nl-NL" dirty="0"/>
            <a:t>25 en 26 maart (MOL) </a:t>
          </a:r>
        </a:p>
      </dgm:t>
    </dgm:pt>
    <dgm:pt modelId="{D8ABC75D-95ED-4B15-BA51-9CD5E83F6346}" type="parTrans" cxnId="{77B6F3DC-95F8-44FD-9AFA-8C4AE36DF6AE}">
      <dgm:prSet/>
      <dgm:spPr/>
      <dgm:t>
        <a:bodyPr/>
        <a:lstStyle/>
        <a:p>
          <a:endParaRPr lang="nl-NL"/>
        </a:p>
      </dgm:t>
    </dgm:pt>
    <dgm:pt modelId="{C7736822-361F-4C2C-ADC7-8DE2191BDA5B}" type="sibTrans" cxnId="{77B6F3DC-95F8-44FD-9AFA-8C4AE36DF6AE}">
      <dgm:prSet/>
      <dgm:spPr/>
      <dgm:t>
        <a:bodyPr/>
        <a:lstStyle/>
        <a:p>
          <a:endParaRPr lang="nl-NL"/>
        </a:p>
      </dgm:t>
    </dgm:pt>
    <dgm:pt modelId="{3F8470BE-F3A0-4BF3-9777-BD357EA8ADC7}">
      <dgm:prSet/>
      <dgm:spPr/>
      <dgm:t>
        <a:bodyPr/>
        <a:lstStyle/>
        <a:p>
          <a:r>
            <a:rPr lang="nl-NL" dirty="0"/>
            <a:t>Deadline: laatste wijzigingen vakkenpakket </a:t>
          </a:r>
        </a:p>
      </dgm:t>
    </dgm:pt>
    <dgm:pt modelId="{49FC59E2-2307-4362-88B8-6D0C425237DC}" type="parTrans" cxnId="{BC3CBEBB-33A2-4CC0-BC17-9E8C731AA8C2}">
      <dgm:prSet/>
      <dgm:spPr/>
      <dgm:t>
        <a:bodyPr/>
        <a:lstStyle/>
        <a:p>
          <a:endParaRPr lang="nl-NL"/>
        </a:p>
      </dgm:t>
    </dgm:pt>
    <dgm:pt modelId="{F93A2ED9-586F-492D-AA0E-02158F4B2052}" type="sibTrans" cxnId="{BC3CBEBB-33A2-4CC0-BC17-9E8C731AA8C2}">
      <dgm:prSet/>
      <dgm:spPr/>
      <dgm:t>
        <a:bodyPr/>
        <a:lstStyle/>
        <a:p>
          <a:endParaRPr lang="nl-NL"/>
        </a:p>
      </dgm:t>
    </dgm:pt>
    <dgm:pt modelId="{E90B69D5-83B6-496A-82E8-110D76D5DBC7}">
      <dgm:prSet/>
      <dgm:spPr/>
      <dgm:t>
        <a:bodyPr/>
        <a:lstStyle/>
        <a:p>
          <a:r>
            <a:rPr lang="nl-NL" dirty="0"/>
            <a:t>Online invoeren profielkeuze</a:t>
          </a:r>
        </a:p>
      </dgm:t>
    </dgm:pt>
    <dgm:pt modelId="{844EC097-E975-4855-83E0-2C61C63659A3}" type="parTrans" cxnId="{001538C5-3B36-48A9-991A-8C7AEC0B94B0}">
      <dgm:prSet/>
      <dgm:spPr/>
      <dgm:t>
        <a:bodyPr/>
        <a:lstStyle/>
        <a:p>
          <a:endParaRPr lang="nl-NL"/>
        </a:p>
      </dgm:t>
    </dgm:pt>
    <dgm:pt modelId="{105F80C5-B429-4655-AAF7-1758B12833F0}" type="sibTrans" cxnId="{001538C5-3B36-48A9-991A-8C7AEC0B94B0}">
      <dgm:prSet/>
      <dgm:spPr/>
      <dgm:t>
        <a:bodyPr/>
        <a:lstStyle/>
        <a:p>
          <a:endParaRPr lang="nl-NL"/>
        </a:p>
      </dgm:t>
    </dgm:pt>
    <dgm:pt modelId="{73FEB625-01C2-45DA-A18A-5FC191712B5C}">
      <dgm:prSet/>
      <dgm:spPr/>
      <dgm:t>
        <a:bodyPr/>
        <a:lstStyle/>
        <a:p>
          <a:r>
            <a:rPr lang="nl-NL" dirty="0"/>
            <a:t>LOB op de Campus</a:t>
          </a:r>
          <a:endParaRPr lang="nl-NL" b="1" dirty="0"/>
        </a:p>
      </dgm:t>
    </dgm:pt>
    <dgm:pt modelId="{CADA9C02-5B80-4562-B692-F8D373B3F106}" type="parTrans" cxnId="{DE640D62-136C-46F9-91A1-6F2AACE6CFAF}">
      <dgm:prSet/>
      <dgm:spPr/>
      <dgm:t>
        <a:bodyPr/>
        <a:lstStyle/>
        <a:p>
          <a:endParaRPr lang="nl-NL"/>
        </a:p>
      </dgm:t>
    </dgm:pt>
    <dgm:pt modelId="{07E46592-C2BF-412A-9C53-CCA7E02EF7A8}" type="sibTrans" cxnId="{DE640D62-136C-46F9-91A1-6F2AACE6CFAF}">
      <dgm:prSet/>
      <dgm:spPr/>
      <dgm:t>
        <a:bodyPr/>
        <a:lstStyle/>
        <a:p>
          <a:endParaRPr lang="nl-NL"/>
        </a:p>
      </dgm:t>
    </dgm:pt>
    <dgm:pt modelId="{58B55E87-6BD6-424A-9B40-E5AEEC0D0F0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l-NL" dirty="0"/>
            <a:t>Tekenen en bespreken profielkeuze </a:t>
          </a:r>
        </a:p>
      </dgm:t>
    </dgm:pt>
    <dgm:pt modelId="{88F0FD2F-37E5-4295-B151-A31CCA28A904}" type="parTrans" cxnId="{7900AE96-0081-4996-A945-36C14F01C43C}">
      <dgm:prSet/>
      <dgm:spPr/>
      <dgm:t>
        <a:bodyPr/>
        <a:lstStyle/>
        <a:p>
          <a:endParaRPr lang="nl-NL"/>
        </a:p>
      </dgm:t>
    </dgm:pt>
    <dgm:pt modelId="{D1A7659F-DBAE-414D-AD50-98E74843B1DD}" type="sibTrans" cxnId="{7900AE96-0081-4996-A945-36C14F01C43C}">
      <dgm:prSet/>
      <dgm:spPr/>
      <dgm:t>
        <a:bodyPr/>
        <a:lstStyle/>
        <a:p>
          <a:endParaRPr lang="nl-NL"/>
        </a:p>
      </dgm:t>
    </dgm:pt>
    <dgm:pt modelId="{6623EE32-E249-4F88-AAAD-8C1B78B4DFA0}" type="pres">
      <dgm:prSet presAssocID="{4E517B10-2A67-4A18-AF96-55DEF6396D0C}" presName="linear" presStyleCnt="0">
        <dgm:presLayoutVars>
          <dgm:dir/>
          <dgm:animLvl val="lvl"/>
          <dgm:resizeHandles val="exact"/>
        </dgm:presLayoutVars>
      </dgm:prSet>
      <dgm:spPr/>
    </dgm:pt>
    <dgm:pt modelId="{6F4AFB0C-74F5-439D-B58E-D4C2D4BD96FD}" type="pres">
      <dgm:prSet presAssocID="{9BD24818-4C6E-465D-BDBF-CF195B947BD4}" presName="parentLin" presStyleCnt="0"/>
      <dgm:spPr/>
    </dgm:pt>
    <dgm:pt modelId="{8818FBD6-286A-4FEF-B4C7-DD93893E9CA4}" type="pres">
      <dgm:prSet presAssocID="{9BD24818-4C6E-465D-BDBF-CF195B947BD4}" presName="parentLeftMargin" presStyleLbl="node1" presStyleIdx="0" presStyleCnt="5"/>
      <dgm:spPr/>
    </dgm:pt>
    <dgm:pt modelId="{0C2CFB52-4F2A-47DE-8F8A-AE5E433DD7D0}" type="pres">
      <dgm:prSet presAssocID="{9BD24818-4C6E-465D-BDBF-CF195B947B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19393A6-CF23-4B49-B48F-936A76A3C416}" type="pres">
      <dgm:prSet presAssocID="{9BD24818-4C6E-465D-BDBF-CF195B947BD4}" presName="negativeSpace" presStyleCnt="0"/>
      <dgm:spPr/>
    </dgm:pt>
    <dgm:pt modelId="{175FDAE9-45AE-4ACF-93E3-8E35D705C1E0}" type="pres">
      <dgm:prSet presAssocID="{9BD24818-4C6E-465D-BDBF-CF195B947BD4}" presName="childText" presStyleLbl="conFgAcc1" presStyleIdx="0" presStyleCnt="5">
        <dgm:presLayoutVars>
          <dgm:bulletEnabled val="1"/>
        </dgm:presLayoutVars>
      </dgm:prSet>
      <dgm:spPr/>
    </dgm:pt>
    <dgm:pt modelId="{0219783B-7AD0-44F2-981B-2959939AD586}" type="pres">
      <dgm:prSet presAssocID="{4D12FE73-186E-4D85-BA3C-A1742BC3549C}" presName="spaceBetweenRectangles" presStyleCnt="0"/>
      <dgm:spPr/>
    </dgm:pt>
    <dgm:pt modelId="{305B40B9-4754-4A49-AE53-E24E05FBA860}" type="pres">
      <dgm:prSet presAssocID="{33D88987-8511-4813-810C-C68AC61967FA}" presName="parentLin" presStyleCnt="0"/>
      <dgm:spPr/>
    </dgm:pt>
    <dgm:pt modelId="{75140E88-BAED-49EC-9837-1FA23B45E579}" type="pres">
      <dgm:prSet presAssocID="{33D88987-8511-4813-810C-C68AC61967FA}" presName="parentLeftMargin" presStyleLbl="node1" presStyleIdx="0" presStyleCnt="5"/>
      <dgm:spPr/>
    </dgm:pt>
    <dgm:pt modelId="{FE67C525-95EB-47A2-94CF-7B1F5C3EF4B9}" type="pres">
      <dgm:prSet presAssocID="{33D88987-8511-4813-810C-C68AC61967F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62625A0-7511-453D-A5CC-3D8A96DD83A5}" type="pres">
      <dgm:prSet presAssocID="{33D88987-8511-4813-810C-C68AC61967FA}" presName="negativeSpace" presStyleCnt="0"/>
      <dgm:spPr/>
    </dgm:pt>
    <dgm:pt modelId="{BCC1D098-EA91-4550-9688-3A4C9CF8903F}" type="pres">
      <dgm:prSet presAssocID="{33D88987-8511-4813-810C-C68AC61967FA}" presName="childText" presStyleLbl="conFgAcc1" presStyleIdx="1" presStyleCnt="5" custLinFactNeighborY="-1249">
        <dgm:presLayoutVars>
          <dgm:bulletEnabled val="1"/>
        </dgm:presLayoutVars>
      </dgm:prSet>
      <dgm:spPr/>
    </dgm:pt>
    <dgm:pt modelId="{E62734D2-324D-49F0-8DA6-01BE597AB313}" type="pres">
      <dgm:prSet presAssocID="{A829E670-2FF0-4F42-8910-ECF68ACF35F3}" presName="spaceBetweenRectangles" presStyleCnt="0"/>
      <dgm:spPr/>
    </dgm:pt>
    <dgm:pt modelId="{027557A3-443B-47E9-AB6E-595131960766}" type="pres">
      <dgm:prSet presAssocID="{2E0F9296-1195-4859-A6ED-455F028FFC01}" presName="parentLin" presStyleCnt="0"/>
      <dgm:spPr/>
    </dgm:pt>
    <dgm:pt modelId="{2852E1A4-6173-437B-BC21-3CDBF0D8BC3B}" type="pres">
      <dgm:prSet presAssocID="{2E0F9296-1195-4859-A6ED-455F028FFC01}" presName="parentLeftMargin" presStyleLbl="node1" presStyleIdx="1" presStyleCnt="5"/>
      <dgm:spPr/>
    </dgm:pt>
    <dgm:pt modelId="{02883884-21EE-4576-8988-661A6D925D24}" type="pres">
      <dgm:prSet presAssocID="{2E0F9296-1195-4859-A6ED-455F028FFC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DC02D86-6D88-4724-BF5D-5A8119DDCFC3}" type="pres">
      <dgm:prSet presAssocID="{2E0F9296-1195-4859-A6ED-455F028FFC01}" presName="negativeSpace" presStyleCnt="0"/>
      <dgm:spPr/>
    </dgm:pt>
    <dgm:pt modelId="{36FF83D3-1FE0-4930-9AD3-B145A6066A4B}" type="pres">
      <dgm:prSet presAssocID="{2E0F9296-1195-4859-A6ED-455F028FFC01}" presName="childText" presStyleLbl="conFgAcc1" presStyleIdx="2" presStyleCnt="5">
        <dgm:presLayoutVars>
          <dgm:bulletEnabled val="1"/>
        </dgm:presLayoutVars>
      </dgm:prSet>
      <dgm:spPr/>
    </dgm:pt>
    <dgm:pt modelId="{2FE0C166-5EAF-4FEF-A2CA-D2A83D864963}" type="pres">
      <dgm:prSet presAssocID="{98D3FC19-F0D5-4665-ADF5-3E73790A1090}" presName="spaceBetweenRectangles" presStyleCnt="0"/>
      <dgm:spPr/>
    </dgm:pt>
    <dgm:pt modelId="{B001DDDC-5382-4468-BE3B-1F29E3C1ED80}" type="pres">
      <dgm:prSet presAssocID="{F1F4615F-5A67-4FF2-878E-D804452B7127}" presName="parentLin" presStyleCnt="0"/>
      <dgm:spPr/>
    </dgm:pt>
    <dgm:pt modelId="{DB6EAE4C-C984-4F3E-B29A-318B7B31E1FE}" type="pres">
      <dgm:prSet presAssocID="{F1F4615F-5A67-4FF2-878E-D804452B7127}" presName="parentLeftMargin" presStyleLbl="node1" presStyleIdx="2" presStyleCnt="5"/>
      <dgm:spPr/>
    </dgm:pt>
    <dgm:pt modelId="{B2EFC379-6993-4B7C-901D-4A6F34B173C1}" type="pres">
      <dgm:prSet presAssocID="{F1F4615F-5A67-4FF2-878E-D804452B712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E430F40-5BEB-48F4-9F50-C4FA8DBA4924}" type="pres">
      <dgm:prSet presAssocID="{F1F4615F-5A67-4FF2-878E-D804452B7127}" presName="negativeSpace" presStyleCnt="0"/>
      <dgm:spPr/>
    </dgm:pt>
    <dgm:pt modelId="{D699BAE1-8B29-49C4-96E2-BA865B144DC2}" type="pres">
      <dgm:prSet presAssocID="{F1F4615F-5A67-4FF2-878E-D804452B7127}" presName="childText" presStyleLbl="conFgAcc1" presStyleIdx="3" presStyleCnt="5" custLinFactNeighborY="24111">
        <dgm:presLayoutVars>
          <dgm:bulletEnabled val="1"/>
        </dgm:presLayoutVars>
      </dgm:prSet>
      <dgm:spPr/>
    </dgm:pt>
    <dgm:pt modelId="{CCA0F514-CD66-44D1-A771-4DB6591E3C79}" type="pres">
      <dgm:prSet presAssocID="{C7736822-361F-4C2C-ADC7-8DE2191BDA5B}" presName="spaceBetweenRectangles" presStyleCnt="0"/>
      <dgm:spPr/>
    </dgm:pt>
    <dgm:pt modelId="{63989CE8-C7FA-4042-808B-3C051B9C1D8C}" type="pres">
      <dgm:prSet presAssocID="{E15A28EC-05B0-4A5A-A7EE-B58873310C87}" presName="parentLin" presStyleCnt="0"/>
      <dgm:spPr/>
    </dgm:pt>
    <dgm:pt modelId="{FE6F0121-10B0-4198-9804-1DF43A7F5D16}" type="pres">
      <dgm:prSet presAssocID="{E15A28EC-05B0-4A5A-A7EE-B58873310C87}" presName="parentLeftMargin" presStyleLbl="node1" presStyleIdx="3" presStyleCnt="5"/>
      <dgm:spPr/>
    </dgm:pt>
    <dgm:pt modelId="{C41979B3-CB30-4C70-9156-42FB286A5BA9}" type="pres">
      <dgm:prSet presAssocID="{E15A28EC-05B0-4A5A-A7EE-B58873310C8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A2B4DCC-5DB6-4DB0-B534-4ADB544F9D48}" type="pres">
      <dgm:prSet presAssocID="{E15A28EC-05B0-4A5A-A7EE-B58873310C87}" presName="negativeSpace" presStyleCnt="0"/>
      <dgm:spPr/>
    </dgm:pt>
    <dgm:pt modelId="{B04E16E4-6956-4E56-98FB-ADBFF441B935}" type="pres">
      <dgm:prSet presAssocID="{E15A28EC-05B0-4A5A-A7EE-B58873310C8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62B0909-626C-4559-B82F-6AE22A8E1910}" type="presOf" srcId="{E15A28EC-05B0-4A5A-A7EE-B58873310C87}" destId="{C41979B3-CB30-4C70-9156-42FB286A5BA9}" srcOrd="1" destOrd="0" presId="urn:microsoft.com/office/officeart/2005/8/layout/list1"/>
    <dgm:cxn modelId="{F4235F0F-52C5-4A81-9130-2B00F98EB4E0}" type="presOf" srcId="{4182644A-5FFF-43EF-A9A0-74B0186E1939}" destId="{175FDAE9-45AE-4ACF-93E3-8E35D705C1E0}" srcOrd="0" destOrd="0" presId="urn:microsoft.com/office/officeart/2005/8/layout/list1"/>
    <dgm:cxn modelId="{BF319E14-65AF-49EC-97F8-252C8D18A220}" type="presOf" srcId="{73FEB625-01C2-45DA-A18A-5FC191712B5C}" destId="{36FF83D3-1FE0-4930-9AD3-B145A6066A4B}" srcOrd="0" destOrd="0" presId="urn:microsoft.com/office/officeart/2005/8/layout/list1"/>
    <dgm:cxn modelId="{C7F4F21D-8D71-442A-BA36-993B3F2794EC}" srcId="{4E517B10-2A67-4A18-AF96-55DEF6396D0C}" destId="{9BD24818-4C6E-465D-BDBF-CF195B947BD4}" srcOrd="0" destOrd="0" parTransId="{04985D19-CABA-438A-8B07-21BEE4DDE38F}" sibTransId="{4D12FE73-186E-4D85-BA3C-A1742BC3549C}"/>
    <dgm:cxn modelId="{AA676225-B0F4-48E4-978B-07A71F5BCC56}" type="presOf" srcId="{3F8470BE-F3A0-4BF3-9777-BD357EA8ADC7}" destId="{B04E16E4-6956-4E56-98FB-ADBFF441B935}" srcOrd="0" destOrd="0" presId="urn:microsoft.com/office/officeart/2005/8/layout/list1"/>
    <dgm:cxn modelId="{876AF529-3B44-499B-91D3-371E85AAD25E}" srcId="{4E517B10-2A67-4A18-AF96-55DEF6396D0C}" destId="{2E0F9296-1195-4859-A6ED-455F028FFC01}" srcOrd="2" destOrd="0" parTransId="{39F0D5CA-37D8-4B53-9F06-FE9DB75F1329}" sibTransId="{98D3FC19-F0D5-4665-ADF5-3E73790A1090}"/>
    <dgm:cxn modelId="{13CD8A2C-B3B1-4108-B268-6CF69D65B5CD}" srcId="{4E517B10-2A67-4A18-AF96-55DEF6396D0C}" destId="{E15A28EC-05B0-4A5A-A7EE-B58873310C87}" srcOrd="4" destOrd="0" parTransId="{CF3A925E-996A-47AE-B48F-9DC5F9BA3D6A}" sibTransId="{C4062E7A-97E0-4730-BBA1-49BF5C046311}"/>
    <dgm:cxn modelId="{AB571932-FE47-41CD-91AA-1415445626FD}" type="presOf" srcId="{58B55E87-6BD6-424A-9B40-E5AEEC0D0F02}" destId="{D699BAE1-8B29-49C4-96E2-BA865B144DC2}" srcOrd="0" destOrd="0" presId="urn:microsoft.com/office/officeart/2005/8/layout/list1"/>
    <dgm:cxn modelId="{056F3F35-B76A-48E5-81D0-ABEC6F3E2450}" type="presOf" srcId="{9BD24818-4C6E-465D-BDBF-CF195B947BD4}" destId="{0C2CFB52-4F2A-47DE-8F8A-AE5E433DD7D0}" srcOrd="1" destOrd="0" presId="urn:microsoft.com/office/officeart/2005/8/layout/list1"/>
    <dgm:cxn modelId="{0263B060-D615-4FA2-9CFB-361B7CF4A620}" type="presOf" srcId="{33D88987-8511-4813-810C-C68AC61967FA}" destId="{FE67C525-95EB-47A2-94CF-7B1F5C3EF4B9}" srcOrd="1" destOrd="0" presId="urn:microsoft.com/office/officeart/2005/8/layout/list1"/>
    <dgm:cxn modelId="{DE640D62-136C-46F9-91A1-6F2AACE6CFAF}" srcId="{2E0F9296-1195-4859-A6ED-455F028FFC01}" destId="{73FEB625-01C2-45DA-A18A-5FC191712B5C}" srcOrd="0" destOrd="0" parTransId="{CADA9C02-5B80-4562-B692-F8D373B3F106}" sibTransId="{07E46592-C2BF-412A-9C53-CCA7E02EF7A8}"/>
    <dgm:cxn modelId="{AE772A68-95B0-40F3-8335-3E88DC5DDDE2}" type="presOf" srcId="{2E0F9296-1195-4859-A6ED-455F028FFC01}" destId="{02883884-21EE-4576-8988-661A6D925D24}" srcOrd="1" destOrd="0" presId="urn:microsoft.com/office/officeart/2005/8/layout/list1"/>
    <dgm:cxn modelId="{B9AE6D4B-D053-4D33-950B-2015D0FFEA0C}" type="presOf" srcId="{F1F4615F-5A67-4FF2-878E-D804452B7127}" destId="{DB6EAE4C-C984-4F3E-B29A-318B7B31E1FE}" srcOrd="0" destOrd="0" presId="urn:microsoft.com/office/officeart/2005/8/layout/list1"/>
    <dgm:cxn modelId="{C826CE70-5E00-475C-AC8A-9EEB00D414D3}" type="presOf" srcId="{33D88987-8511-4813-810C-C68AC61967FA}" destId="{75140E88-BAED-49EC-9837-1FA23B45E579}" srcOrd="0" destOrd="0" presId="urn:microsoft.com/office/officeart/2005/8/layout/list1"/>
    <dgm:cxn modelId="{07254C53-2F74-4CC3-B45B-5F825DF5D41E}" type="presOf" srcId="{2E0F9296-1195-4859-A6ED-455F028FFC01}" destId="{2852E1A4-6173-437B-BC21-3CDBF0D8BC3B}" srcOrd="0" destOrd="0" presId="urn:microsoft.com/office/officeart/2005/8/layout/list1"/>
    <dgm:cxn modelId="{96F17B80-243A-4CA7-B6A1-565A22AE9CD0}" type="presOf" srcId="{E90B69D5-83B6-496A-82E8-110D76D5DBC7}" destId="{BCC1D098-EA91-4550-9688-3A4C9CF8903F}" srcOrd="0" destOrd="0" presId="urn:microsoft.com/office/officeart/2005/8/layout/list1"/>
    <dgm:cxn modelId="{7900AE96-0081-4996-A945-36C14F01C43C}" srcId="{F1F4615F-5A67-4FF2-878E-D804452B7127}" destId="{58B55E87-6BD6-424A-9B40-E5AEEC0D0F02}" srcOrd="0" destOrd="0" parTransId="{88F0FD2F-37E5-4295-B151-A31CCA28A904}" sibTransId="{D1A7659F-DBAE-414D-AD50-98E74843B1DD}"/>
    <dgm:cxn modelId="{9E71EEAF-4A01-4E68-AA3B-4B58FCEEAC80}" type="presOf" srcId="{E15A28EC-05B0-4A5A-A7EE-B58873310C87}" destId="{FE6F0121-10B0-4198-9804-1DF43A7F5D16}" srcOrd="0" destOrd="0" presId="urn:microsoft.com/office/officeart/2005/8/layout/list1"/>
    <dgm:cxn modelId="{514070B7-43F5-4E4B-9995-5F8E1DB61253}" type="presOf" srcId="{4E517B10-2A67-4A18-AF96-55DEF6396D0C}" destId="{6623EE32-E249-4F88-AAAD-8C1B78B4DFA0}" srcOrd="0" destOrd="0" presId="urn:microsoft.com/office/officeart/2005/8/layout/list1"/>
    <dgm:cxn modelId="{BC3CBEBB-33A2-4CC0-BC17-9E8C731AA8C2}" srcId="{E15A28EC-05B0-4A5A-A7EE-B58873310C87}" destId="{3F8470BE-F3A0-4BF3-9777-BD357EA8ADC7}" srcOrd="0" destOrd="0" parTransId="{49FC59E2-2307-4362-88B8-6D0C425237DC}" sibTransId="{F93A2ED9-586F-492D-AA0E-02158F4B2052}"/>
    <dgm:cxn modelId="{3CF7F0BF-24C6-4267-B4B2-4A02633D143A}" srcId="{4E517B10-2A67-4A18-AF96-55DEF6396D0C}" destId="{33D88987-8511-4813-810C-C68AC61967FA}" srcOrd="1" destOrd="0" parTransId="{42B65447-45BD-42DA-8237-F1B2E960FD88}" sibTransId="{A829E670-2FF0-4F42-8910-ECF68ACF35F3}"/>
    <dgm:cxn modelId="{FB49A6C3-6542-4B90-814A-AE7F2B2BF2E5}" srcId="{9BD24818-4C6E-465D-BDBF-CF195B947BD4}" destId="{4182644A-5FFF-43EF-A9A0-74B0186E1939}" srcOrd="0" destOrd="0" parTransId="{7B267E5C-A2A7-414A-AB63-8AA400376B96}" sibTransId="{23F33E22-F259-4B7C-B1C9-4D04FB106267}"/>
    <dgm:cxn modelId="{001538C5-3B36-48A9-991A-8C7AEC0B94B0}" srcId="{33D88987-8511-4813-810C-C68AC61967FA}" destId="{E90B69D5-83B6-496A-82E8-110D76D5DBC7}" srcOrd="0" destOrd="0" parTransId="{844EC097-E975-4855-83E0-2C61C63659A3}" sibTransId="{105F80C5-B429-4655-AAF7-1758B12833F0}"/>
    <dgm:cxn modelId="{77B6F3DC-95F8-44FD-9AFA-8C4AE36DF6AE}" srcId="{4E517B10-2A67-4A18-AF96-55DEF6396D0C}" destId="{F1F4615F-5A67-4FF2-878E-D804452B7127}" srcOrd="3" destOrd="0" parTransId="{D8ABC75D-95ED-4B15-BA51-9CD5E83F6346}" sibTransId="{C7736822-361F-4C2C-ADC7-8DE2191BDA5B}"/>
    <dgm:cxn modelId="{9A838BDF-AF11-48C9-A83F-4131ABAAE711}" type="presOf" srcId="{F1F4615F-5A67-4FF2-878E-D804452B7127}" destId="{B2EFC379-6993-4B7C-901D-4A6F34B173C1}" srcOrd="1" destOrd="0" presId="urn:microsoft.com/office/officeart/2005/8/layout/list1"/>
    <dgm:cxn modelId="{9837C0E4-D6EF-4BE1-8394-F5622EADCF9D}" type="presOf" srcId="{9BD24818-4C6E-465D-BDBF-CF195B947BD4}" destId="{8818FBD6-286A-4FEF-B4C7-DD93893E9CA4}" srcOrd="0" destOrd="0" presId="urn:microsoft.com/office/officeart/2005/8/layout/list1"/>
    <dgm:cxn modelId="{8BC9535F-7FA2-4D84-A9DB-5B70EFEFE7FD}" type="presParOf" srcId="{6623EE32-E249-4F88-AAAD-8C1B78B4DFA0}" destId="{6F4AFB0C-74F5-439D-B58E-D4C2D4BD96FD}" srcOrd="0" destOrd="0" presId="urn:microsoft.com/office/officeart/2005/8/layout/list1"/>
    <dgm:cxn modelId="{DB0C9A01-3F45-4581-BFFD-8E48999C00D3}" type="presParOf" srcId="{6F4AFB0C-74F5-439D-B58E-D4C2D4BD96FD}" destId="{8818FBD6-286A-4FEF-B4C7-DD93893E9CA4}" srcOrd="0" destOrd="0" presId="urn:microsoft.com/office/officeart/2005/8/layout/list1"/>
    <dgm:cxn modelId="{222EAAF9-1EFB-448D-B645-CF07A7A197BA}" type="presParOf" srcId="{6F4AFB0C-74F5-439D-B58E-D4C2D4BD96FD}" destId="{0C2CFB52-4F2A-47DE-8F8A-AE5E433DD7D0}" srcOrd="1" destOrd="0" presId="urn:microsoft.com/office/officeart/2005/8/layout/list1"/>
    <dgm:cxn modelId="{E69CD92B-A069-4CF3-A92F-494C9ACA3BBD}" type="presParOf" srcId="{6623EE32-E249-4F88-AAAD-8C1B78B4DFA0}" destId="{F19393A6-CF23-4B49-B48F-936A76A3C416}" srcOrd="1" destOrd="0" presId="urn:microsoft.com/office/officeart/2005/8/layout/list1"/>
    <dgm:cxn modelId="{60017A6D-B10A-4A8C-BC95-CD9FB35DD4B9}" type="presParOf" srcId="{6623EE32-E249-4F88-AAAD-8C1B78B4DFA0}" destId="{175FDAE9-45AE-4ACF-93E3-8E35D705C1E0}" srcOrd="2" destOrd="0" presId="urn:microsoft.com/office/officeart/2005/8/layout/list1"/>
    <dgm:cxn modelId="{229F3A4F-6189-43EC-A681-A13FD5015058}" type="presParOf" srcId="{6623EE32-E249-4F88-AAAD-8C1B78B4DFA0}" destId="{0219783B-7AD0-44F2-981B-2959939AD586}" srcOrd="3" destOrd="0" presId="urn:microsoft.com/office/officeart/2005/8/layout/list1"/>
    <dgm:cxn modelId="{227CDC4B-63D5-4F56-BF98-D56207D9838A}" type="presParOf" srcId="{6623EE32-E249-4F88-AAAD-8C1B78B4DFA0}" destId="{305B40B9-4754-4A49-AE53-E24E05FBA860}" srcOrd="4" destOrd="0" presId="urn:microsoft.com/office/officeart/2005/8/layout/list1"/>
    <dgm:cxn modelId="{34203890-1DB9-4BFB-92BA-7D173963717D}" type="presParOf" srcId="{305B40B9-4754-4A49-AE53-E24E05FBA860}" destId="{75140E88-BAED-49EC-9837-1FA23B45E579}" srcOrd="0" destOrd="0" presId="urn:microsoft.com/office/officeart/2005/8/layout/list1"/>
    <dgm:cxn modelId="{495B43A3-DB35-448D-BAF8-33C1DEA40207}" type="presParOf" srcId="{305B40B9-4754-4A49-AE53-E24E05FBA860}" destId="{FE67C525-95EB-47A2-94CF-7B1F5C3EF4B9}" srcOrd="1" destOrd="0" presId="urn:microsoft.com/office/officeart/2005/8/layout/list1"/>
    <dgm:cxn modelId="{AA81728A-A09B-4CEB-921F-26116D1B4EC1}" type="presParOf" srcId="{6623EE32-E249-4F88-AAAD-8C1B78B4DFA0}" destId="{F62625A0-7511-453D-A5CC-3D8A96DD83A5}" srcOrd="5" destOrd="0" presId="urn:microsoft.com/office/officeart/2005/8/layout/list1"/>
    <dgm:cxn modelId="{067973E6-A398-4B30-B0BB-44F83E80441B}" type="presParOf" srcId="{6623EE32-E249-4F88-AAAD-8C1B78B4DFA0}" destId="{BCC1D098-EA91-4550-9688-3A4C9CF8903F}" srcOrd="6" destOrd="0" presId="urn:microsoft.com/office/officeart/2005/8/layout/list1"/>
    <dgm:cxn modelId="{47FC27D3-B6E3-4A7A-804A-E8D1C0296A16}" type="presParOf" srcId="{6623EE32-E249-4F88-AAAD-8C1B78B4DFA0}" destId="{E62734D2-324D-49F0-8DA6-01BE597AB313}" srcOrd="7" destOrd="0" presId="urn:microsoft.com/office/officeart/2005/8/layout/list1"/>
    <dgm:cxn modelId="{C2548C43-D9B6-47E4-9AF5-7E59EFED0ED3}" type="presParOf" srcId="{6623EE32-E249-4F88-AAAD-8C1B78B4DFA0}" destId="{027557A3-443B-47E9-AB6E-595131960766}" srcOrd="8" destOrd="0" presId="urn:microsoft.com/office/officeart/2005/8/layout/list1"/>
    <dgm:cxn modelId="{D3068EDC-BA11-4280-8C78-219E50F0256B}" type="presParOf" srcId="{027557A3-443B-47E9-AB6E-595131960766}" destId="{2852E1A4-6173-437B-BC21-3CDBF0D8BC3B}" srcOrd="0" destOrd="0" presId="urn:microsoft.com/office/officeart/2005/8/layout/list1"/>
    <dgm:cxn modelId="{44B40232-1F58-439F-A6B5-3B6D34B13281}" type="presParOf" srcId="{027557A3-443B-47E9-AB6E-595131960766}" destId="{02883884-21EE-4576-8988-661A6D925D24}" srcOrd="1" destOrd="0" presId="urn:microsoft.com/office/officeart/2005/8/layout/list1"/>
    <dgm:cxn modelId="{F80403C3-653B-4488-A13E-702C6E4B93F7}" type="presParOf" srcId="{6623EE32-E249-4F88-AAAD-8C1B78B4DFA0}" destId="{BDC02D86-6D88-4724-BF5D-5A8119DDCFC3}" srcOrd="9" destOrd="0" presId="urn:microsoft.com/office/officeart/2005/8/layout/list1"/>
    <dgm:cxn modelId="{5D9A1C63-0623-4A06-9332-8082DF211F35}" type="presParOf" srcId="{6623EE32-E249-4F88-AAAD-8C1B78B4DFA0}" destId="{36FF83D3-1FE0-4930-9AD3-B145A6066A4B}" srcOrd="10" destOrd="0" presId="urn:microsoft.com/office/officeart/2005/8/layout/list1"/>
    <dgm:cxn modelId="{9025CF64-E8DC-4ED9-A19E-1CC24106031D}" type="presParOf" srcId="{6623EE32-E249-4F88-AAAD-8C1B78B4DFA0}" destId="{2FE0C166-5EAF-4FEF-A2CA-D2A83D864963}" srcOrd="11" destOrd="0" presId="urn:microsoft.com/office/officeart/2005/8/layout/list1"/>
    <dgm:cxn modelId="{C362DEA6-BFFA-4A14-99AE-462A9C07E654}" type="presParOf" srcId="{6623EE32-E249-4F88-AAAD-8C1B78B4DFA0}" destId="{B001DDDC-5382-4468-BE3B-1F29E3C1ED80}" srcOrd="12" destOrd="0" presId="urn:microsoft.com/office/officeart/2005/8/layout/list1"/>
    <dgm:cxn modelId="{FC999106-9367-4FEE-94AB-93EBF6B3AA50}" type="presParOf" srcId="{B001DDDC-5382-4468-BE3B-1F29E3C1ED80}" destId="{DB6EAE4C-C984-4F3E-B29A-318B7B31E1FE}" srcOrd="0" destOrd="0" presId="urn:microsoft.com/office/officeart/2005/8/layout/list1"/>
    <dgm:cxn modelId="{FC41BC68-2C7D-45F5-95D4-3A08179C17D5}" type="presParOf" srcId="{B001DDDC-5382-4468-BE3B-1F29E3C1ED80}" destId="{B2EFC379-6993-4B7C-901D-4A6F34B173C1}" srcOrd="1" destOrd="0" presId="urn:microsoft.com/office/officeart/2005/8/layout/list1"/>
    <dgm:cxn modelId="{9219D2F8-D109-4A61-9AEE-62EF9573BFCC}" type="presParOf" srcId="{6623EE32-E249-4F88-AAAD-8C1B78B4DFA0}" destId="{0E430F40-5BEB-48F4-9F50-C4FA8DBA4924}" srcOrd="13" destOrd="0" presId="urn:microsoft.com/office/officeart/2005/8/layout/list1"/>
    <dgm:cxn modelId="{0DF3F7B9-24A5-40C7-AFDA-A4882060938D}" type="presParOf" srcId="{6623EE32-E249-4F88-AAAD-8C1B78B4DFA0}" destId="{D699BAE1-8B29-49C4-96E2-BA865B144DC2}" srcOrd="14" destOrd="0" presId="urn:microsoft.com/office/officeart/2005/8/layout/list1"/>
    <dgm:cxn modelId="{83637787-3864-4ED2-B1C6-EE68AC278248}" type="presParOf" srcId="{6623EE32-E249-4F88-AAAD-8C1B78B4DFA0}" destId="{CCA0F514-CD66-44D1-A771-4DB6591E3C79}" srcOrd="15" destOrd="0" presId="urn:microsoft.com/office/officeart/2005/8/layout/list1"/>
    <dgm:cxn modelId="{E16275A3-70FA-4847-B43F-F01E5777009C}" type="presParOf" srcId="{6623EE32-E249-4F88-AAAD-8C1B78B4DFA0}" destId="{63989CE8-C7FA-4042-808B-3C051B9C1D8C}" srcOrd="16" destOrd="0" presId="urn:microsoft.com/office/officeart/2005/8/layout/list1"/>
    <dgm:cxn modelId="{8BB007DA-D3BA-4482-9A58-53F3981D5A73}" type="presParOf" srcId="{63989CE8-C7FA-4042-808B-3C051B9C1D8C}" destId="{FE6F0121-10B0-4198-9804-1DF43A7F5D16}" srcOrd="0" destOrd="0" presId="urn:microsoft.com/office/officeart/2005/8/layout/list1"/>
    <dgm:cxn modelId="{C8A19002-D924-401A-97D9-6899EE2E436A}" type="presParOf" srcId="{63989CE8-C7FA-4042-808B-3C051B9C1D8C}" destId="{C41979B3-CB30-4C70-9156-42FB286A5BA9}" srcOrd="1" destOrd="0" presId="urn:microsoft.com/office/officeart/2005/8/layout/list1"/>
    <dgm:cxn modelId="{C42B8276-2CCE-4DF0-9FDF-B635394963AB}" type="presParOf" srcId="{6623EE32-E249-4F88-AAAD-8C1B78B4DFA0}" destId="{CA2B4DCC-5DB6-4DB0-B534-4ADB544F9D48}" srcOrd="17" destOrd="0" presId="urn:microsoft.com/office/officeart/2005/8/layout/list1"/>
    <dgm:cxn modelId="{EAA6A7BB-578A-4AA7-B1BC-503292FB7B94}" type="presParOf" srcId="{6623EE32-E249-4F88-AAAD-8C1B78B4DFA0}" destId="{B04E16E4-6956-4E56-98FB-ADBFF441B93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2A7FA-A6FE-429D-A636-02ADD39B02C8}">
      <dsp:nvSpPr>
        <dsp:cNvPr id="0" name=""/>
        <dsp:cNvSpPr/>
      </dsp:nvSpPr>
      <dsp:spPr>
        <a:xfrm rot="5400000">
          <a:off x="-214199" y="215567"/>
          <a:ext cx="1235567" cy="807168"/>
        </a:xfrm>
        <a:prstGeom prst="chevron">
          <a:avLst/>
        </a:prstGeom>
        <a:solidFill>
          <a:schemeClr val="accent2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Profiel</a:t>
          </a:r>
        </a:p>
      </dsp:txBody>
      <dsp:txXfrm rot="-5400000">
        <a:off x="1" y="404951"/>
        <a:ext cx="807168" cy="428399"/>
      </dsp:txXfrm>
    </dsp:sp>
    <dsp:sp modelId="{FF30B629-BBCF-479A-B627-DA320B2C5546}">
      <dsp:nvSpPr>
        <dsp:cNvPr id="0" name=""/>
        <dsp:cNvSpPr/>
      </dsp:nvSpPr>
      <dsp:spPr>
        <a:xfrm rot="5400000">
          <a:off x="1816877" y="-967106"/>
          <a:ext cx="749513" cy="276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2 mavo (voor 3 mavo)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3 mavo (voor 4 mavo)</a:t>
          </a:r>
        </a:p>
      </dsp:txBody>
      <dsp:txXfrm rot="-5400000">
        <a:off x="807168" y="79191"/>
        <a:ext cx="2732344" cy="676337"/>
      </dsp:txXfrm>
    </dsp:sp>
    <dsp:sp modelId="{CAAB331F-246E-467A-A900-F14D084D54BE}">
      <dsp:nvSpPr>
        <dsp:cNvPr id="0" name=""/>
        <dsp:cNvSpPr/>
      </dsp:nvSpPr>
      <dsp:spPr>
        <a:xfrm rot="5400000">
          <a:off x="-172964" y="1181085"/>
          <a:ext cx="1153097" cy="807168"/>
        </a:xfrm>
        <a:prstGeom prst="chevron">
          <a:avLst/>
        </a:prstGeom>
        <a:solidFill>
          <a:schemeClr val="accent2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Studie</a:t>
          </a:r>
        </a:p>
      </dsp:txBody>
      <dsp:txXfrm rot="-5400000">
        <a:off x="1" y="1411704"/>
        <a:ext cx="807168" cy="345929"/>
      </dsp:txXfrm>
    </dsp:sp>
    <dsp:sp modelId="{7FC39C85-9F1B-4996-B074-4F57D3A10394}">
      <dsp:nvSpPr>
        <dsp:cNvPr id="0" name=""/>
        <dsp:cNvSpPr/>
      </dsp:nvSpPr>
      <dsp:spPr>
        <a:xfrm rot="5400000">
          <a:off x="1816877" y="-1589"/>
          <a:ext cx="749513" cy="276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3 mavo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4 mavo</a:t>
          </a:r>
        </a:p>
      </dsp:txBody>
      <dsp:txXfrm rot="-5400000">
        <a:off x="807168" y="1044708"/>
        <a:ext cx="2732344" cy="676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FDAE9-45AE-4ACF-93E3-8E35D705C1E0}">
      <dsp:nvSpPr>
        <dsp:cNvPr id="0" name=""/>
        <dsp:cNvSpPr/>
      </dsp:nvSpPr>
      <dsp:spPr>
        <a:xfrm>
          <a:off x="0" y="373242"/>
          <a:ext cx="763284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12420" rIns="5923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Oriënteren profielkeuze</a:t>
          </a:r>
        </a:p>
      </dsp:txBody>
      <dsp:txXfrm>
        <a:off x="0" y="373242"/>
        <a:ext cx="7632848" cy="637875"/>
      </dsp:txXfrm>
    </dsp:sp>
    <dsp:sp modelId="{0C2CFB52-4F2A-47DE-8F8A-AE5E433DD7D0}">
      <dsp:nvSpPr>
        <dsp:cNvPr id="0" name=""/>
        <dsp:cNvSpPr/>
      </dsp:nvSpPr>
      <dsp:spPr>
        <a:xfrm>
          <a:off x="381642" y="151842"/>
          <a:ext cx="534299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November / december 	</a:t>
          </a:r>
        </a:p>
      </dsp:txBody>
      <dsp:txXfrm>
        <a:off x="403258" y="173458"/>
        <a:ext cx="5299761" cy="399568"/>
      </dsp:txXfrm>
    </dsp:sp>
    <dsp:sp modelId="{BCC1D098-EA91-4550-9688-3A4C9CF8903F}">
      <dsp:nvSpPr>
        <dsp:cNvPr id="0" name=""/>
        <dsp:cNvSpPr/>
      </dsp:nvSpPr>
      <dsp:spPr>
        <a:xfrm>
          <a:off x="0" y="1312505"/>
          <a:ext cx="763284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12420" rIns="5923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Online invoeren profielkeuze</a:t>
          </a:r>
        </a:p>
      </dsp:txBody>
      <dsp:txXfrm>
        <a:off x="0" y="1312505"/>
        <a:ext cx="7632848" cy="637875"/>
      </dsp:txXfrm>
    </dsp:sp>
    <dsp:sp modelId="{FE67C525-95EB-47A2-94CF-7B1F5C3EF4B9}">
      <dsp:nvSpPr>
        <dsp:cNvPr id="0" name=""/>
        <dsp:cNvSpPr/>
      </dsp:nvSpPr>
      <dsp:spPr>
        <a:xfrm>
          <a:off x="381642" y="1092117"/>
          <a:ext cx="534299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19 januari</a:t>
          </a:r>
        </a:p>
      </dsp:txBody>
      <dsp:txXfrm>
        <a:off x="403258" y="1113733"/>
        <a:ext cx="5299761" cy="399568"/>
      </dsp:txXfrm>
    </dsp:sp>
    <dsp:sp modelId="{36FF83D3-1FE0-4930-9AD3-B145A6066A4B}">
      <dsp:nvSpPr>
        <dsp:cNvPr id="0" name=""/>
        <dsp:cNvSpPr/>
      </dsp:nvSpPr>
      <dsp:spPr>
        <a:xfrm>
          <a:off x="0" y="2253792"/>
          <a:ext cx="763284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12420" rIns="5923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LOB op de Campus</a:t>
          </a:r>
          <a:endParaRPr lang="nl-NL" sz="1500" b="1" kern="1200" dirty="0"/>
        </a:p>
      </dsp:txBody>
      <dsp:txXfrm>
        <a:off x="0" y="2253792"/>
        <a:ext cx="7632848" cy="637875"/>
      </dsp:txXfrm>
    </dsp:sp>
    <dsp:sp modelId="{02883884-21EE-4576-8988-661A6D925D24}">
      <dsp:nvSpPr>
        <dsp:cNvPr id="0" name=""/>
        <dsp:cNvSpPr/>
      </dsp:nvSpPr>
      <dsp:spPr>
        <a:xfrm>
          <a:off x="381642" y="2032392"/>
          <a:ext cx="534299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22 januari</a:t>
          </a:r>
        </a:p>
      </dsp:txBody>
      <dsp:txXfrm>
        <a:off x="403258" y="2054008"/>
        <a:ext cx="5299761" cy="399568"/>
      </dsp:txXfrm>
    </dsp:sp>
    <dsp:sp modelId="{D699BAE1-8B29-49C4-96E2-BA865B144DC2}">
      <dsp:nvSpPr>
        <dsp:cNvPr id="0" name=""/>
        <dsp:cNvSpPr/>
      </dsp:nvSpPr>
      <dsp:spPr>
        <a:xfrm>
          <a:off x="0" y="3213597"/>
          <a:ext cx="7632848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12420" rIns="592394" bIns="1066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l-NL" sz="1500" kern="1200" dirty="0"/>
            <a:t>Tekenen en bespreken profielkeuze </a:t>
          </a:r>
        </a:p>
      </dsp:txBody>
      <dsp:txXfrm>
        <a:off x="0" y="3213597"/>
        <a:ext cx="7632848" cy="661500"/>
      </dsp:txXfrm>
    </dsp:sp>
    <dsp:sp modelId="{B2EFC379-6993-4B7C-901D-4A6F34B173C1}">
      <dsp:nvSpPr>
        <dsp:cNvPr id="0" name=""/>
        <dsp:cNvSpPr/>
      </dsp:nvSpPr>
      <dsp:spPr>
        <a:xfrm>
          <a:off x="381642" y="2972667"/>
          <a:ext cx="534299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25 en 26 maart (MOL) </a:t>
          </a:r>
        </a:p>
      </dsp:txBody>
      <dsp:txXfrm>
        <a:off x="403258" y="2994283"/>
        <a:ext cx="5299761" cy="399568"/>
      </dsp:txXfrm>
    </dsp:sp>
    <dsp:sp modelId="{B04E16E4-6956-4E56-98FB-ADBFF441B935}">
      <dsp:nvSpPr>
        <dsp:cNvPr id="0" name=""/>
        <dsp:cNvSpPr/>
      </dsp:nvSpPr>
      <dsp:spPr>
        <a:xfrm>
          <a:off x="0" y="4157967"/>
          <a:ext cx="763284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12420" rIns="5923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Deadline: laatste wijzigingen vakkenpakket </a:t>
          </a:r>
        </a:p>
      </dsp:txBody>
      <dsp:txXfrm>
        <a:off x="0" y="4157967"/>
        <a:ext cx="7632848" cy="637875"/>
      </dsp:txXfrm>
    </dsp:sp>
    <dsp:sp modelId="{C41979B3-CB30-4C70-9156-42FB286A5BA9}">
      <dsp:nvSpPr>
        <dsp:cNvPr id="0" name=""/>
        <dsp:cNvSpPr/>
      </dsp:nvSpPr>
      <dsp:spPr>
        <a:xfrm>
          <a:off x="381642" y="3936567"/>
          <a:ext cx="534299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1 juni</a:t>
          </a:r>
        </a:p>
      </dsp:txBody>
      <dsp:txXfrm>
        <a:off x="403258" y="3958183"/>
        <a:ext cx="5299761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19-12-2025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F2A8-0900-4FFF-8AC1-425DAD74A95E}" type="datetimeFigureOut">
              <a:rPr lang="nl-NL" smtClean="0"/>
              <a:t>19-12-2025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119A-7EEC-4095-A41E-7DBC74AD0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41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78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153D2-8591-49A0-AC17-0477B178F53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8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840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242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253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2E40-AF71-4DA9-BF51-DACB42BB7C1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2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02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31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84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77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82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77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153D2-8591-49A0-AC17-0477B178F53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69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2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4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/>
        </p:nvGrpSpPr>
        <p:grpSpPr>
          <a:xfrm>
            <a:off x="0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0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DC68BB-7388-4B31-A14E-CB2837B3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51F81-2F84-43B2-A734-AD9BCCBD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2A596-4786-4A1A-B006-8BF02095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B66DA-C512-4E6B-AEA4-EDE20FCB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ing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4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/>
        </p:nvGrpSpPr>
        <p:grpSpPr>
          <a:xfrm>
            <a:off x="0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60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4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 userDrawn="1"/>
        </p:nvGrpSpPr>
        <p:grpSpPr>
          <a:xfrm>
            <a:off x="0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7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Click to edit Master subtitle style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AAD17-46DF-4F1D-BCB3-027EDFF1E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08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4AD20-ACA2-4593-8F58-4A047CF448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5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Click to edit Master subtitle style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AAD17-46DF-4F1D-BCB3-027EDFF1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08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4AD20-ACA2-4593-8F58-4A047CF4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F45C9-3C72-4D45-BA8C-02A516350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F09EEC-A529-4598-BEE3-E580F3F64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DC68BB-7388-4B31-A14E-CB2837B3C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51F81-2F84-43B2-A734-AD9BCCBDD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2A596-4786-4A1A-B006-8BF02095F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B66DA-C512-4E6B-AEA4-EDE20FCB85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F45C9-3C72-4D45-BA8C-02A51635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2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F09EEC-A529-4598-BEE3-E580F3F64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F70E6-3AB3-4731-9274-0256AC41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D51E-3C6D-4796-925A-686DCFB66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88F6-3708-44D1-88E7-09D0C81D9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27C985-B5C7-4F13-AE88-7ED5554F6185}" type="datetimeFigureOut">
              <a:rPr lang="nl-NL" smtClean="0"/>
              <a:pPr/>
              <a:t>19-12-2025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9699-1C18-40DD-9834-CCBFA1C8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90D4-289C-496B-B67B-C00333DDA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23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68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F70E6-3AB3-4731-9274-0256AC41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D51E-3C6D-4796-925A-686DCFB66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88F6-3708-44D1-88E7-09D0C81D9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5BCBB6DF-AAA4-47DE-9D3A-1FB0CEA8B434}" type="datetimeFigureOut">
              <a:rPr lang="nl-NL" smtClean="0"/>
              <a:pPr/>
              <a:t>19-12-2025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9699-1C18-40DD-9834-CCBFA1C8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90D4-289C-496B-B67B-C00333DDA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23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1" y="2951978"/>
            <a:ext cx="5868144" cy="280725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/>
              <a:t>Lotte van Houten</a:t>
            </a:r>
            <a:br>
              <a:rPr lang="nl-NL" sz="3200" dirty="0"/>
            </a:br>
            <a:r>
              <a:rPr lang="nl-NL" sz="3200" dirty="0"/>
              <a:t>Decaan mavo, havo, vwo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/>
              <a:t>Profielkeuze 2 mavo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8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8CA7B-B00E-A9CF-2172-D4D9EDEA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3514"/>
            <a:ext cx="7886700" cy="1325563"/>
          </a:xfrm>
        </p:spPr>
        <p:txBody>
          <a:bodyPr/>
          <a:lstStyle/>
          <a:p>
            <a:r>
              <a:rPr lang="nl-NL" dirty="0"/>
              <a:t>Profielkeuzeformulier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38DF71A-A64F-201B-833F-C76C1C5CB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830" y="819784"/>
            <a:ext cx="4721400" cy="51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504" y="1772816"/>
            <a:ext cx="8003232" cy="3129211"/>
          </a:xfrm>
        </p:spPr>
        <p:txBody>
          <a:bodyPr/>
          <a:lstStyle/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416784" y="-154915"/>
            <a:ext cx="91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Profielen havo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84" y="797230"/>
            <a:ext cx="8483837" cy="2615411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95213"/>
              </p:ext>
            </p:extLst>
          </p:nvPr>
        </p:nvGraphicFramePr>
        <p:xfrm>
          <a:off x="446000" y="3445360"/>
          <a:ext cx="8425404" cy="171031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0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67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Scheikunde</a:t>
                      </a:r>
                      <a:r>
                        <a:rPr lang="nl-NL" sz="1600" b="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Biologie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Wiskunde B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Natuurkunde </a:t>
                      </a:r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Scheikunde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Biologie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Wiskunde A/B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Aardrijkskunde/ Natuurkunde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Geschiedenis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Economie</a:t>
                      </a:r>
                      <a:r>
                        <a:rPr lang="nl-NL" sz="1600" b="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Wiskunde A/B</a:t>
                      </a:r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Geschiedenis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/>
                        <a:t>Aardrijkskunde/</a:t>
                      </a:r>
                      <a:endParaRPr lang="nl-NL" sz="16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600" b="0" dirty="0"/>
                        <a:t>       Economie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Frans/Duits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75">
                <a:tc>
                  <a:txBody>
                    <a:bodyPr/>
                    <a:lstStyle/>
                    <a:p>
                      <a:r>
                        <a:rPr lang="nl-NL" sz="1600" b="0" dirty="0"/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/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+ 2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3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5658" y="116632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/>
              <a:t>Verplichte vakken mbo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444781"/>
            <a:ext cx="7416824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  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4507"/>
              </p:ext>
            </p:extLst>
          </p:nvPr>
        </p:nvGraphicFramePr>
        <p:xfrm>
          <a:off x="1403648" y="1383025"/>
          <a:ext cx="6480721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5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082">
                  <a:extLst>
                    <a:ext uri="{9D8B030D-6E8A-4147-A177-3AD203B41FA5}">
                      <a16:colId xmlns:a16="http://schemas.microsoft.com/office/drawing/2014/main" val="41922275"/>
                    </a:ext>
                  </a:extLst>
                </a:gridCol>
                <a:gridCol w="2606377">
                  <a:extLst>
                    <a:ext uri="{9D8B030D-6E8A-4147-A177-3AD203B41FA5}">
                      <a16:colId xmlns:a16="http://schemas.microsoft.com/office/drawing/2014/main" val="465212390"/>
                    </a:ext>
                  </a:extLst>
                </a:gridCol>
              </a:tblGrid>
              <a:tr h="294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200" dirty="0">
                          <a:effectLst/>
                        </a:rPr>
                        <a:t>Vak </a:t>
                      </a:r>
                      <a:endParaRPr lang="nl-NL" sz="2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000" dirty="0">
                          <a:effectLst/>
                        </a:rPr>
                        <a:t>Richting</a:t>
                      </a:r>
                      <a:endParaRPr lang="nl-NL" sz="2000" b="1" i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200" dirty="0">
                          <a:effectLst/>
                        </a:rPr>
                        <a:t>Vak</a:t>
                      </a:r>
                      <a:endParaRPr lang="nl-NL" sz="2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000" dirty="0">
                          <a:effectLst/>
                        </a:rPr>
                        <a:t>Richting</a:t>
                      </a:r>
                      <a:endParaRPr lang="nl-NL" sz="2000" b="1" i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</a:rPr>
                        <a:t>Geen eisen</a:t>
                      </a:r>
                      <a:endParaRPr lang="nl-NL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CIOS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Dans en Theater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Handel en Commercie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Hotelschool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ICT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Marketing en Media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Orde en Veiligheid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Reizen en vrije tijd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Uiterlijke verzorging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Welzijn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Zakelijk 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Zorg</a:t>
                      </a:r>
                      <a:endParaRPr lang="nl-NL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nl-NL" sz="1800" b="1" kern="1200" dirty="0">
                          <a:effectLst/>
                        </a:rPr>
                        <a:t>Wiskunde of nask1 </a:t>
                      </a:r>
                      <a:endParaRPr lang="nl-NL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Autotechniek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Bouw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Elektro en Werktuigbouw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Lab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Logistiek</a:t>
                      </a:r>
                    </a:p>
                    <a:p>
                      <a:pPr lvl="0" rtl="0"/>
                      <a:r>
                        <a:rPr lang="nl-NL" sz="1600" kern="1200" dirty="0" err="1">
                          <a:effectLst/>
                        </a:rPr>
                        <a:t>MyTec</a:t>
                      </a:r>
                      <a:endParaRPr lang="nl-NL" sz="1600" kern="1200" dirty="0">
                        <a:effectLst/>
                      </a:endParaRP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Scheepvaart</a:t>
                      </a:r>
                      <a:endParaRPr lang="nl-NL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845586" y="5224625"/>
            <a:ext cx="745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op: Dit geldt voor dit jaar. Regels kunnen wijziging, controleer altijd de website</a:t>
            </a:r>
          </a:p>
        </p:txBody>
      </p:sp>
    </p:spTree>
    <p:extLst>
      <p:ext uri="{BB962C8B-B14F-4D97-AF65-F5344CB8AC3E}">
        <p14:creationId xmlns:p14="http://schemas.microsoft.com/office/powerpoint/2010/main" val="2755285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C0503-A28B-A3B0-AB64-2BF8CA840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BC59E-A7B9-4D16-9D2C-5B5A8355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13" y="88396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/>
              <a:t>Meerdere routes mogelijk</a:t>
            </a:r>
          </a:p>
        </p:txBody>
      </p:sp>
      <p:pic>
        <p:nvPicPr>
          <p:cNvPr id="3074" name="Picture 2" descr="Christelijk College de Noordgouw">
            <a:extLst>
              <a:ext uri="{FF2B5EF4-FFF2-40B4-BE49-F238E27FC236}">
                <a16:creationId xmlns:a16="http://schemas.microsoft.com/office/drawing/2014/main" id="{4353C350-4090-5788-E70C-95356F6FCE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4" y="1115617"/>
            <a:ext cx="6948659" cy="462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9158" y="-145236"/>
            <a:ext cx="7886700" cy="1325563"/>
          </a:xfrm>
        </p:spPr>
        <p:txBody>
          <a:bodyPr/>
          <a:lstStyle/>
          <a:p>
            <a:r>
              <a:rPr lang="nl-NL" b="1" dirty="0"/>
              <a:t>Profiel kiezen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384251"/>
            <a:ext cx="7787208" cy="4680520"/>
          </a:xfrm>
        </p:spPr>
        <p:txBody>
          <a:bodyPr>
            <a:normAutofit fontScale="77500" lnSpcReduction="20000"/>
          </a:bodyPr>
          <a:lstStyle/>
          <a:p>
            <a:r>
              <a:rPr lang="nl-NL" sz="3500" b="1" dirty="0" err="1"/>
              <a:t>Don’ts</a:t>
            </a:r>
            <a:endParaRPr lang="nl-NL" sz="3500" b="1" dirty="0"/>
          </a:p>
          <a:p>
            <a:pPr lvl="1"/>
            <a:r>
              <a:rPr lang="nl-NL" sz="3000" dirty="0">
                <a:solidFill>
                  <a:prstClr val="black"/>
                </a:solidFill>
              </a:rPr>
              <a:t>Ten koste van slaagkans zoveel mogelijk profielen open houden</a:t>
            </a:r>
            <a:endParaRPr lang="nl-NL" sz="3000" dirty="0"/>
          </a:p>
          <a:p>
            <a:pPr lvl="1"/>
            <a:r>
              <a:rPr lang="nl-NL" sz="3000" dirty="0"/>
              <a:t>Wat doen mijn vrienden? </a:t>
            </a:r>
          </a:p>
          <a:p>
            <a:pPr lvl="1"/>
            <a:r>
              <a:rPr lang="nl-NL" sz="3000" dirty="0"/>
              <a:t>Waar heb ik het minste huiswerk voor? </a:t>
            </a:r>
          </a:p>
          <a:p>
            <a:pPr lvl="1"/>
            <a:r>
              <a:rPr lang="nl-NL" sz="3000" dirty="0"/>
              <a:t>Welke docent vind ik leuk?</a:t>
            </a:r>
          </a:p>
          <a:p>
            <a:pPr marL="457200" lvl="1" indent="0">
              <a:buNone/>
            </a:pPr>
            <a:endParaRPr lang="nl-NL" sz="3000" dirty="0"/>
          </a:p>
          <a:p>
            <a:r>
              <a:rPr lang="nl-NL" sz="3500" b="1" dirty="0"/>
              <a:t>Do’s </a:t>
            </a:r>
          </a:p>
          <a:p>
            <a:pPr lvl="1"/>
            <a:r>
              <a:rPr lang="nl-NL" sz="3000" dirty="0"/>
              <a:t>Waar ben ik goed in?</a:t>
            </a:r>
          </a:p>
          <a:p>
            <a:pPr lvl="1"/>
            <a:r>
              <a:rPr lang="nl-NL" sz="3000" dirty="0"/>
              <a:t>Wat vind ik leuk of interessant? </a:t>
            </a:r>
          </a:p>
          <a:p>
            <a:pPr lvl="1"/>
            <a:r>
              <a:rPr lang="nl-NL" sz="3000" dirty="0"/>
              <a:t>Wat wil ik later worden? </a:t>
            </a:r>
          </a:p>
          <a:p>
            <a:pPr lvl="1"/>
            <a:r>
              <a:rPr lang="nl-NL" sz="3000" dirty="0"/>
              <a:t>Wat heb ik daarvoor nodig? (vaak 1 vak i.p.v. profiel)</a:t>
            </a:r>
          </a:p>
          <a:p>
            <a:pPr lvl="1"/>
            <a:r>
              <a:rPr lang="nl-NL" sz="3000" dirty="0"/>
              <a:t>Wat heb ik nodig wil ik overstappen naar de havo?</a:t>
            </a:r>
          </a:p>
          <a:p>
            <a:pPr lvl="1"/>
            <a:r>
              <a:rPr lang="nl-NL" sz="3000" dirty="0"/>
              <a:t>Met welke vakken ga ik mijn examen halen!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83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5F633-C7E6-6072-3045-8A27F3C2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4" y="-102707"/>
            <a:ext cx="7886700" cy="1325563"/>
          </a:xfrm>
        </p:spPr>
        <p:txBody>
          <a:bodyPr/>
          <a:lstStyle/>
          <a:p>
            <a:r>
              <a:rPr lang="nl-NL" dirty="0"/>
              <a:t>Qompas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3945DE-C884-F3F6-3706-6ACCD5647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2569" y="946298"/>
            <a:ext cx="6944141" cy="47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24C46-05F3-2CB0-05E8-4E204949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29" y="-198512"/>
            <a:ext cx="7886700" cy="1325563"/>
          </a:xfrm>
        </p:spPr>
        <p:txBody>
          <a:bodyPr/>
          <a:lstStyle/>
          <a:p>
            <a:r>
              <a:rPr lang="nl-NL" dirty="0"/>
              <a:t>Qompas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3B3ED7E-CECE-099C-9452-5444DF38D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37" y="1127051"/>
            <a:ext cx="8828063" cy="42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8FE99C-9DC5-2532-3AFA-76DFF96F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nl-NL" dirty="0"/>
              <a:t>Qompas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C2A57A1-1F1F-C431-F8CC-CA1AC7860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785" y="1839488"/>
            <a:ext cx="8836430" cy="31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va Campus">
            <a:extLst>
              <a:ext uri="{FF2B5EF4-FFF2-40B4-BE49-F238E27FC236}">
                <a16:creationId xmlns:a16="http://schemas.microsoft.com/office/drawing/2014/main" id="{DC56D6A0-EA3F-09EE-D60E-E4B6605A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9" y="1855714"/>
            <a:ext cx="5222469" cy="347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8B29563-3B77-CE82-2402-4A3A7EF309E6}"/>
              </a:ext>
            </a:extLst>
          </p:cNvPr>
          <p:cNvSpPr txBox="1"/>
          <p:nvPr/>
        </p:nvSpPr>
        <p:spPr>
          <a:xfrm>
            <a:off x="1309688" y="455889"/>
            <a:ext cx="64201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Nova College: LOB op de campus</a:t>
            </a:r>
          </a:p>
        </p:txBody>
      </p:sp>
    </p:spTree>
    <p:extLst>
      <p:ext uri="{BB962C8B-B14F-4D97-AF65-F5344CB8AC3E}">
        <p14:creationId xmlns:p14="http://schemas.microsoft.com/office/powerpoint/2010/main" val="13274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Vooruitblik profielkeuze examenpakket </a:t>
            </a:r>
            <a:br>
              <a:rPr lang="nl-NL" dirty="0"/>
            </a:br>
            <a:r>
              <a:rPr lang="nl-NL" dirty="0"/>
              <a:t>(keuze in 3 mavo)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47973" y="1821752"/>
            <a:ext cx="872685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In 3 mavo kan je nog na overleg met mentor en coördinator eenmalig een vak wisselen: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     - Je moet ten minste 1 profiel overhouden.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     - Je krijgt uiteindelijk een diploma in alle profielen waar je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        examen in doet.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In 4 mavo begin je met 7 examenvakken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Laat nog 2 vakken vallen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Dus geen nieuwe vakken toevoegen!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66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51257" y="0"/>
            <a:ext cx="7886700" cy="1325563"/>
          </a:xfrm>
        </p:spPr>
        <p:txBody>
          <a:bodyPr/>
          <a:lstStyle/>
          <a:p>
            <a:r>
              <a:rPr lang="nl-NL" dirty="0"/>
              <a:t>Vanavond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00639" y="1417638"/>
            <a:ext cx="7427168" cy="4425355"/>
          </a:xfrm>
        </p:spPr>
        <p:txBody>
          <a:bodyPr>
            <a:normAutofit/>
          </a:bodyPr>
          <a:lstStyle/>
          <a:p>
            <a:r>
              <a:rPr lang="nl-NL" sz="2400" dirty="0"/>
              <a:t>Keuzeproces</a:t>
            </a:r>
          </a:p>
          <a:p>
            <a:r>
              <a:rPr lang="nl-NL" sz="2400" dirty="0"/>
              <a:t>Uitleg profielen</a:t>
            </a:r>
          </a:p>
          <a:p>
            <a:r>
              <a:rPr lang="nl-NL" sz="2400" dirty="0"/>
              <a:t>Vakkenpakket voor mbo en havo</a:t>
            </a:r>
          </a:p>
          <a:p>
            <a:r>
              <a:rPr lang="nl-NL" sz="2400" dirty="0"/>
              <a:t>Tips profielkeuze</a:t>
            </a:r>
          </a:p>
          <a:p>
            <a:r>
              <a:rPr lang="nl-NL" sz="2400" dirty="0"/>
              <a:t>Tijdpad</a:t>
            </a:r>
          </a:p>
          <a:p>
            <a:r>
              <a:rPr lang="nl-NL" sz="2400" dirty="0"/>
              <a:t>19 januari profielkeuze </a:t>
            </a:r>
            <a:r>
              <a:rPr lang="nl-NL" sz="2400"/>
              <a:t>online invullen</a:t>
            </a:r>
            <a:endParaRPr lang="nl-NL" sz="2400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93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Tijdpad profielkeuzetraject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4B6AEC-EDEC-497B-B9B5-80FA13951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657869"/>
              </p:ext>
            </p:extLst>
          </p:nvPr>
        </p:nvGraphicFramePr>
        <p:xfrm>
          <a:off x="755576" y="1268760"/>
          <a:ext cx="7632848" cy="494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7881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Vragen over profielkeuze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554372"/>
            <a:ext cx="7787208" cy="46805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2400" dirty="0"/>
              <a:t>Mail de decaan: L.vanhouten@schoter.nl</a:t>
            </a:r>
          </a:p>
          <a:p>
            <a:pPr marL="457200" lvl="1" indent="0">
              <a:buNone/>
            </a:pPr>
            <a:endParaRPr lang="nl-NL" sz="2400" dirty="0"/>
          </a:p>
          <a:p>
            <a:pPr marL="457200" lvl="1" indent="0">
              <a:buNone/>
            </a:pPr>
            <a:r>
              <a:rPr lang="nl-NL" sz="2400" dirty="0"/>
              <a:t>Werkdagen</a:t>
            </a:r>
          </a:p>
          <a:p>
            <a:pPr marL="457200" lvl="1" indent="0">
              <a:buNone/>
            </a:pPr>
            <a:r>
              <a:rPr lang="nl-NL" sz="2400" dirty="0"/>
              <a:t>Maandag, dinsdag, donderdag, vrijdag</a:t>
            </a:r>
          </a:p>
          <a:p>
            <a:pPr marL="457200" lvl="1" indent="0">
              <a:buNone/>
            </a:pPr>
            <a:r>
              <a:rPr lang="nl-NL" sz="2400" dirty="0"/>
              <a:t>Kamer 306</a:t>
            </a:r>
          </a:p>
          <a:p>
            <a:pPr marL="457200" lvl="1" indent="0">
              <a:buNone/>
            </a:pPr>
            <a:endParaRPr lang="nl-NL" sz="2400" dirty="0"/>
          </a:p>
          <a:p>
            <a:pPr marL="457200" lvl="1" indent="0">
              <a:buNone/>
            </a:pPr>
            <a:r>
              <a:rPr lang="nl-NL" sz="2400" dirty="0"/>
              <a:t>Veel succes! </a:t>
            </a:r>
          </a:p>
          <a:p>
            <a:pPr>
              <a:buFont typeface="Wingdings" pitchFamily="2" charset="2"/>
              <a:buChar char="§"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710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510615" y="165733"/>
            <a:ext cx="8229600" cy="1143000"/>
          </a:xfrm>
        </p:spPr>
        <p:txBody>
          <a:bodyPr/>
          <a:lstStyle/>
          <a:p>
            <a:r>
              <a:rPr lang="nl-NL" b="1" dirty="0"/>
              <a:t>Keuzeproces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3000"/>
          </a:p>
          <a:p>
            <a:pPr marL="457200" lvl="1" indent="0">
              <a:buNone/>
            </a:pPr>
            <a:endParaRPr lang="nl-NL"/>
          </a:p>
          <a:p>
            <a:pPr>
              <a:buFont typeface="Wingdings" pitchFamily="2" charset="2"/>
              <a:buChar char="§"/>
            </a:pPr>
            <a:endParaRPr lang="nl-NL" b="1"/>
          </a:p>
          <a:p>
            <a:pPr>
              <a:buNone/>
            </a:pPr>
            <a:endParaRPr lang="nl-NL"/>
          </a:p>
          <a:p>
            <a:pPr>
              <a:buNone/>
            </a:pPr>
            <a:endParaRPr lang="nl-NL"/>
          </a:p>
          <a:p>
            <a:pPr>
              <a:buFont typeface="Wingdings" pitchFamily="2" charset="2"/>
              <a:buChar char="q"/>
            </a:pPr>
            <a:endParaRPr lang="nl-NL"/>
          </a:p>
          <a:p>
            <a:pPr>
              <a:buFont typeface="Wingdings" pitchFamily="2" charset="2"/>
              <a:buChar char="§"/>
            </a:pPr>
            <a:endParaRPr lang="nl-NL"/>
          </a:p>
        </p:txBody>
      </p:sp>
      <p:graphicFrame>
        <p:nvGraphicFramePr>
          <p:cNvPr id="7" name="Diagram 6"/>
          <p:cNvGraphicFramePr/>
          <p:nvPr/>
        </p:nvGraphicFramePr>
        <p:xfrm>
          <a:off x="327305" y="197156"/>
          <a:ext cx="3576101" cy="216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AB82DA9A-CF95-AEE0-6498-5C1A5B6E63B8}"/>
              </a:ext>
            </a:extLst>
          </p:cNvPr>
          <p:cNvSpPr txBox="1"/>
          <p:nvPr/>
        </p:nvSpPr>
        <p:spPr>
          <a:xfrm>
            <a:off x="2942587" y="2288775"/>
            <a:ext cx="6806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2 mavo: profielkeuze (deel 1)</a:t>
            </a:r>
            <a:br>
              <a:rPr lang="nl-NL" sz="2400" dirty="0"/>
            </a:br>
            <a:r>
              <a:rPr lang="nl-NL" sz="2400" dirty="0"/>
              <a:t>3 mavo: profielkeuze (deel 2) + start studiekeuze</a:t>
            </a:r>
            <a:br>
              <a:rPr lang="nl-NL" sz="2400" dirty="0"/>
            </a:br>
            <a:r>
              <a:rPr lang="nl-NL" sz="2400" dirty="0"/>
              <a:t>4 mavo: afronden studiekeuze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64AC7B-6C51-3FF7-0FE6-698FCE5A3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05" y="3969060"/>
            <a:ext cx="3660623" cy="23177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8092" y="167938"/>
            <a:ext cx="8229600" cy="1143000"/>
          </a:xfrm>
        </p:spPr>
        <p:txBody>
          <a:bodyPr/>
          <a:lstStyle/>
          <a:p>
            <a:r>
              <a:rPr lang="nl-NL" b="1" dirty="0"/>
              <a:t>Profielen mavo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93304" y="1700808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>
                <a:solidFill>
                  <a:schemeClr val="accent2"/>
                </a:solidFill>
              </a:rPr>
              <a:t>		</a:t>
            </a:r>
            <a:endParaRPr lang="nl-NL" sz="2800" dirty="0">
              <a:solidFill>
                <a:srgbClr val="0070C0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1115616" y="1844824"/>
            <a:ext cx="1728192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Economie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88376" y="1820289"/>
            <a:ext cx="1755800" cy="146316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54920" y="1820289"/>
            <a:ext cx="1755800" cy="146316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21464" y="1821817"/>
            <a:ext cx="1755800" cy="146316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131670" y="2389530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Zorg en Welzijn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422185" y="2380238"/>
            <a:ext cx="15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236296" y="2336613"/>
            <a:ext cx="121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Techniek</a:t>
            </a:r>
          </a:p>
        </p:txBody>
      </p:sp>
    </p:spTree>
    <p:extLst>
      <p:ext uri="{BB962C8B-B14F-4D97-AF65-F5344CB8AC3E}">
        <p14:creationId xmlns:p14="http://schemas.microsoft.com/office/powerpoint/2010/main" val="2714076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536" y="-214539"/>
            <a:ext cx="7886700" cy="1325563"/>
          </a:xfrm>
        </p:spPr>
        <p:txBody>
          <a:bodyPr/>
          <a:lstStyle/>
          <a:p>
            <a:r>
              <a:rPr lang="nl-NL" b="1" dirty="0"/>
              <a:t>Opbouw vakkenpakket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80060" y="1111024"/>
            <a:ext cx="7499176" cy="517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1. Gemeenschappelijk deel 		</a:t>
            </a:r>
            <a:r>
              <a:rPr lang="nl-NL" sz="2400" dirty="0"/>
              <a:t>2 vakken</a:t>
            </a:r>
          </a:p>
          <a:p>
            <a:pPr marL="0" indent="0">
              <a:buNone/>
            </a:pPr>
            <a:r>
              <a:rPr lang="nl-NL" sz="2400" dirty="0"/>
              <a:t>Nederlands en Engels 		</a:t>
            </a:r>
          </a:p>
          <a:p>
            <a:pPr marL="0" indent="0">
              <a:buNone/>
            </a:pPr>
            <a:r>
              <a:rPr lang="nl-NL" sz="2400" dirty="0"/>
              <a:t>(</a:t>
            </a:r>
            <a:r>
              <a:rPr lang="nl-NL" sz="2400" dirty="0" err="1"/>
              <a:t>Kckv</a:t>
            </a:r>
            <a:r>
              <a:rPr lang="nl-NL" sz="2400" dirty="0"/>
              <a:t> en LO)					2 vakken		    </a:t>
            </a:r>
          </a:p>
          <a:p>
            <a:pPr marL="0" indent="0">
              <a:buNone/>
            </a:pPr>
            <a:r>
              <a:rPr lang="nl-NL" sz="1600" dirty="0"/>
              <a:t>  	</a:t>
            </a:r>
          </a:p>
          <a:p>
            <a:pPr marL="0" indent="0">
              <a:buNone/>
            </a:pPr>
            <a:r>
              <a:rPr lang="nl-NL" sz="2400" b="1" dirty="0"/>
              <a:t>2. Profieldeel					</a:t>
            </a:r>
            <a:r>
              <a:rPr lang="nl-NL" sz="2400" dirty="0"/>
              <a:t>1 of 2 vakken</a:t>
            </a:r>
            <a:endParaRPr lang="nl-NL" sz="2400" i="1" dirty="0"/>
          </a:p>
          <a:p>
            <a:r>
              <a:rPr lang="nl-NL" sz="2400" dirty="0"/>
              <a:t>Economie</a:t>
            </a:r>
          </a:p>
          <a:p>
            <a:r>
              <a:rPr lang="nl-NL" sz="2400" dirty="0"/>
              <a:t>Zorg en Welzijn</a:t>
            </a:r>
          </a:p>
          <a:p>
            <a:r>
              <a:rPr lang="nl-NL" sz="2400" dirty="0"/>
              <a:t>Groen</a:t>
            </a:r>
          </a:p>
          <a:p>
            <a:r>
              <a:rPr lang="nl-NL" sz="2400" dirty="0"/>
              <a:t>Techniek	</a:t>
            </a:r>
            <a:r>
              <a:rPr lang="nl-NL" sz="1600" dirty="0"/>
              <a:t>				    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3. Keuzedeel 					</a:t>
            </a:r>
            <a:r>
              <a:rPr lang="nl-NL" sz="2400" u="sng" dirty="0"/>
              <a:t>5 of 6 vakken</a:t>
            </a:r>
            <a:r>
              <a:rPr lang="nl-NL" sz="2400" dirty="0"/>
              <a:t>								</a:t>
            </a:r>
            <a:r>
              <a:rPr lang="nl-NL" sz="2400" b="1" dirty="0"/>
              <a:t>11  vakken</a:t>
            </a:r>
            <a:endParaRPr lang="nl-N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72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4300" y="-247771"/>
            <a:ext cx="7886700" cy="1325563"/>
          </a:xfrm>
        </p:spPr>
        <p:txBody>
          <a:bodyPr/>
          <a:lstStyle/>
          <a:p>
            <a:r>
              <a:rPr lang="nl-NL" b="1" dirty="0"/>
              <a:t>Gemeenschappelijk deel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90364" y="3354665"/>
            <a:ext cx="8363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examenvakken: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Nederlands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80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Verplicht bij ieder profiel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EC3778-52C2-51D2-5E35-CA5D481DA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94" y="1260672"/>
            <a:ext cx="5834378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6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3348" y="0"/>
            <a:ext cx="7886700" cy="1325563"/>
          </a:xfrm>
        </p:spPr>
        <p:txBody>
          <a:bodyPr/>
          <a:lstStyle/>
          <a:p>
            <a:r>
              <a:rPr lang="nl-NL" b="1" dirty="0"/>
              <a:t>Profieldeel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4709" y="1160780"/>
            <a:ext cx="8074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Kies: 1 profiel met 1 of 2 examenvakken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op: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Vakken die je hier niet kiest, mogen wel in </a:t>
            </a: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keuzedeel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0774CDBB-B47A-4A3B-8CB6-694837007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50466"/>
              </p:ext>
            </p:extLst>
          </p:nvPr>
        </p:nvGraphicFramePr>
        <p:xfrm>
          <a:off x="1307955" y="1793583"/>
          <a:ext cx="6096000" cy="1841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12994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090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99393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37172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Zorg &amp; Welzijn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Techniek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40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Wiskunde</a:t>
                      </a:r>
                    </a:p>
                    <a:p>
                      <a:r>
                        <a:rPr lang="nl-NL" dirty="0"/>
                        <a:t>Nask1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714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100" i="1" dirty="0"/>
                        <a:t>Kies 1: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i="1" dirty="0"/>
                        <a:t>Kies 1: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80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Wiskunde </a:t>
                      </a:r>
                    </a:p>
                    <a:p>
                      <a:r>
                        <a:rPr lang="nl-NL" dirty="0"/>
                        <a:t>Duits</a:t>
                      </a:r>
                    </a:p>
                    <a:p>
                      <a:r>
                        <a:rPr lang="nl-NL" dirty="0"/>
                        <a:t>Frans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Biologie</a:t>
                      </a:r>
                    </a:p>
                    <a:p>
                      <a:r>
                        <a:rPr lang="nl-NL" dirty="0"/>
                        <a:t>Nask1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490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8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114102"/>
            <a:ext cx="7886700" cy="1325563"/>
          </a:xfrm>
        </p:spPr>
        <p:txBody>
          <a:bodyPr/>
          <a:lstStyle/>
          <a:p>
            <a:r>
              <a:rPr lang="nl-NL" b="1" dirty="0"/>
              <a:t>Keuzedeel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4709" y="965860"/>
            <a:ext cx="807458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Kies: 5 of 6 (andere) keuzevakken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op: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 je 1 profielvak, kies dan nog 6 nieuwe vakken.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Bij 2 profielvakken kies je 5 nieuwe vakken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Kies max 1 van tekenen, lo2 en drama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Door je keuze val je soms in meerdere profielen tegelijk. Prima!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37CA1AED-9200-47E6-B175-01AD92D35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858181"/>
              </p:ext>
            </p:extLst>
          </p:nvPr>
        </p:nvGraphicFramePr>
        <p:xfrm>
          <a:off x="731588" y="1628800"/>
          <a:ext cx="6665864" cy="16697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66466">
                  <a:extLst>
                    <a:ext uri="{9D8B030D-6E8A-4147-A177-3AD203B41FA5}">
                      <a16:colId xmlns:a16="http://schemas.microsoft.com/office/drawing/2014/main" val="3035563639"/>
                    </a:ext>
                  </a:extLst>
                </a:gridCol>
                <a:gridCol w="1666466">
                  <a:extLst>
                    <a:ext uri="{9D8B030D-6E8A-4147-A177-3AD203B41FA5}">
                      <a16:colId xmlns:a16="http://schemas.microsoft.com/office/drawing/2014/main" val="1555537623"/>
                    </a:ext>
                  </a:extLst>
                </a:gridCol>
                <a:gridCol w="1666466">
                  <a:extLst>
                    <a:ext uri="{9D8B030D-6E8A-4147-A177-3AD203B41FA5}">
                      <a16:colId xmlns:a16="http://schemas.microsoft.com/office/drawing/2014/main" val="2852245041"/>
                    </a:ext>
                  </a:extLst>
                </a:gridCol>
                <a:gridCol w="1666466">
                  <a:extLst>
                    <a:ext uri="{9D8B030D-6E8A-4147-A177-3AD203B41FA5}">
                      <a16:colId xmlns:a16="http://schemas.microsoft.com/office/drawing/2014/main" val="3595730558"/>
                    </a:ext>
                  </a:extLst>
                </a:gridCol>
              </a:tblGrid>
              <a:tr h="545335">
                <a:tc>
                  <a:txBody>
                    <a:bodyPr/>
                    <a:lstStyle/>
                    <a:p>
                      <a:r>
                        <a:rPr lang="nl-NL" sz="1600" b="0" dirty="0"/>
                        <a:t>Frans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Wiskunde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Geschiedenis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Tekenen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1105"/>
                  </a:ext>
                </a:extLst>
              </a:tr>
              <a:tr h="545335">
                <a:tc>
                  <a:txBody>
                    <a:bodyPr/>
                    <a:lstStyle/>
                    <a:p>
                      <a:r>
                        <a:rPr lang="nl-NL" sz="1600" b="0" dirty="0" err="1"/>
                        <a:t>Nask</a:t>
                      </a:r>
                      <a:r>
                        <a:rPr lang="nl-NL" sz="1600" b="0" dirty="0"/>
                        <a:t> 1 (alleen met wiskunde)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 err="1"/>
                        <a:t>Nask</a:t>
                      </a:r>
                      <a:r>
                        <a:rPr lang="nl-NL" sz="1600" b="0" dirty="0"/>
                        <a:t>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LO2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57814"/>
                  </a:ext>
                </a:extLst>
              </a:tr>
              <a:tr h="545335">
                <a:tc>
                  <a:txBody>
                    <a:bodyPr/>
                    <a:lstStyle/>
                    <a:p>
                      <a:r>
                        <a:rPr lang="nl-NL" sz="1600" b="0" dirty="0"/>
                        <a:t>Duits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aardrijkskunde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Drama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66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571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45B11-283E-BCAF-450B-EFBE5AD8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41" y="0"/>
            <a:ext cx="7886700" cy="1325563"/>
          </a:xfrm>
        </p:spPr>
        <p:txBody>
          <a:bodyPr/>
          <a:lstStyle/>
          <a:p>
            <a:r>
              <a:rPr lang="nl-NL" dirty="0"/>
              <a:t>Nieuwe 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5E74F9-60EE-15A4-9930-26B0A372C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41" y="1453486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Nask1 oftewel natuurkunde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Beweging , kracht energie, licht geluid, 	elektriciteit. Veel rekenen dus altijd samen met 	wiskunde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Nask2 oftewel scheikunde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Hoe zijn stoffen opgebouwd, moleculen, 	chemische processen, metalen, zuren, 	kunststoffen. Proefjes doen (ook rekenen)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Samenwerken, lesgeven, theorie over EHBSO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4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ter_PPT">
  <a:themeElements>
    <a:clrScheme name="Schoter_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83583"/>
      </a:accent1>
      <a:accent2>
        <a:srgbClr val="EE7F00"/>
      </a:accent2>
      <a:accent3>
        <a:srgbClr val="FEE3C8"/>
      </a:accent3>
      <a:accent4>
        <a:srgbClr val="999999"/>
      </a:accent4>
      <a:accent5>
        <a:srgbClr val="CAC7C7"/>
      </a:accent5>
      <a:accent6>
        <a:srgbClr val="66666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choter_PPT">
  <a:themeElements>
    <a:clrScheme name="Schoter_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83583"/>
      </a:accent1>
      <a:accent2>
        <a:srgbClr val="EE7F00"/>
      </a:accent2>
      <a:accent3>
        <a:srgbClr val="FEE3C8"/>
      </a:accent3>
      <a:accent4>
        <a:srgbClr val="999999"/>
      </a:accent4>
      <a:accent5>
        <a:srgbClr val="CAC7C7"/>
      </a:accent5>
      <a:accent6>
        <a:srgbClr val="66666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CE819D1BA0343AF33E2FEE5272108" ma:contentTypeVersion="9" ma:contentTypeDescription="Een nieuw document maken." ma:contentTypeScope="" ma:versionID="a640e5cac4930c8ff1303694b96ece60">
  <xsd:schema xmlns:xsd="http://www.w3.org/2001/XMLSchema" xmlns:xs="http://www.w3.org/2001/XMLSchema" xmlns:p="http://schemas.microsoft.com/office/2006/metadata/properties" xmlns:ns2="9e0501ff-efe5-416f-918d-41f28ab63c26" xmlns:ns3="b1c06286-7f07-443b-bf7a-1fe4c656d262" targetNamespace="http://schemas.microsoft.com/office/2006/metadata/properties" ma:root="true" ma:fieldsID="7137e30bdfc29c8df0671b69124b14c1" ns2:_="" ns3:_="">
    <xsd:import namespace="9e0501ff-efe5-416f-918d-41f28ab63c26"/>
    <xsd:import namespace="b1c06286-7f07-443b-bf7a-1fe4c656d2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501ff-efe5-416f-918d-41f28ab63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06286-7f07-443b-bf7a-1fe4c656d2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972E8-39FF-4E90-BC68-6D08E7844B2B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E4DA08-50EA-4BC4-87BD-26964185C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501ff-efe5-416f-918d-41f28ab63c26"/>
    <ds:schemaRef ds:uri="b1c06286-7f07-443b-bf7a-1fe4c656d2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47154</TotalTime>
  <Words>714</Words>
  <Application>Microsoft Office PowerPoint</Application>
  <PresentationFormat>Diavoorstelling (4:3)</PresentationFormat>
  <Paragraphs>238</Paragraphs>
  <Slides>21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Aptos</vt:lpstr>
      <vt:lpstr>Arial</vt:lpstr>
      <vt:lpstr>Arial Narrow</vt:lpstr>
      <vt:lpstr>Calibri</vt:lpstr>
      <vt:lpstr>Wingdings</vt:lpstr>
      <vt:lpstr>Schoter_PPT</vt:lpstr>
      <vt:lpstr>1_Schoter_PPT</vt:lpstr>
      <vt:lpstr>Lotte van Houten Decaan mavo, havo, vwo</vt:lpstr>
      <vt:lpstr>Vanavond</vt:lpstr>
      <vt:lpstr>Keuzeproces</vt:lpstr>
      <vt:lpstr>Profielen mavo</vt:lpstr>
      <vt:lpstr>Opbouw vakkenpakket</vt:lpstr>
      <vt:lpstr>Gemeenschappelijk deel</vt:lpstr>
      <vt:lpstr>Profieldeel</vt:lpstr>
      <vt:lpstr>Keuzedeel</vt:lpstr>
      <vt:lpstr>Nieuwe vakken</vt:lpstr>
      <vt:lpstr>Profielkeuzeformulier</vt:lpstr>
      <vt:lpstr>PowerPoint-presentatie</vt:lpstr>
      <vt:lpstr>Verplichte vakken mbo</vt:lpstr>
      <vt:lpstr>Meerdere routes mogelijk</vt:lpstr>
      <vt:lpstr>Profiel kiezen</vt:lpstr>
      <vt:lpstr>Qompas</vt:lpstr>
      <vt:lpstr>Qompas</vt:lpstr>
      <vt:lpstr>Qompas</vt:lpstr>
      <vt:lpstr>PowerPoint-presentatie</vt:lpstr>
      <vt:lpstr>Vooruitblik profielkeuze examenpakket  (keuze in 3 mavo)</vt:lpstr>
      <vt:lpstr>Tijdpad profielkeuzetraject</vt:lpstr>
      <vt:lpstr>Vragen over profielkeuze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  3 vwo</dc:title>
  <dc:creator>Jan</dc:creator>
  <cp:lastModifiedBy>Houten, L. van</cp:lastModifiedBy>
  <cp:revision>20</cp:revision>
  <dcterms:created xsi:type="dcterms:W3CDTF">2011-01-19T21:08:22Z</dcterms:created>
  <dcterms:modified xsi:type="dcterms:W3CDTF">2025-12-19T09:35:06Z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0x010100B7BCE819D1BA0343AF33E2FEE5272108</vt:lpwstr>
  </property>
  <property fmtid="{D5CDD505-2E9C-101B-9397-08002B2CF9AE}" pid="3" name="Author">
    <vt:lpwstr>3;#;UserInfo</vt:lpwstr>
  </property>
  <property fmtid="{D5CDD505-2E9C-101B-9397-08002B2CF9AE}" pid="4" name="Order">
    <vt:r8>7429200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2016-01-19T07:59:16Z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2015-11-23T13:28:35Z</vt:filetime>
  </property>
</Properties>
</file>