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handoutMasterIdLst>
    <p:handoutMasterId r:id="rId29"/>
  </p:handoutMasterIdLst>
  <p:sldIdLst>
    <p:sldId id="323" r:id="rId5"/>
    <p:sldId id="458" r:id="rId6"/>
    <p:sldId id="315" r:id="rId7"/>
    <p:sldId id="452" r:id="rId8"/>
    <p:sldId id="453" r:id="rId9"/>
    <p:sldId id="294" r:id="rId10"/>
    <p:sldId id="316" r:id="rId11"/>
    <p:sldId id="292" r:id="rId12"/>
    <p:sldId id="455" r:id="rId13"/>
    <p:sldId id="302" r:id="rId14"/>
    <p:sldId id="466" r:id="rId15"/>
    <p:sldId id="279" r:id="rId16"/>
    <p:sldId id="286" r:id="rId17"/>
    <p:sldId id="465" r:id="rId18"/>
    <p:sldId id="483" r:id="rId19"/>
    <p:sldId id="485" r:id="rId20"/>
    <p:sldId id="457" r:id="rId21"/>
    <p:sldId id="469" r:id="rId22"/>
    <p:sldId id="260" r:id="rId23"/>
    <p:sldId id="480" r:id="rId24"/>
    <p:sldId id="482" r:id="rId25"/>
    <p:sldId id="272" r:id="rId26"/>
    <p:sldId id="4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germond, E." initials="EE" lastIdx="0" clrIdx="0">
    <p:extLst>
      <p:ext uri="{19B8F6BF-5375-455C-9EA6-DF929625EA0E}">
        <p15:presenceInfo xmlns:p15="http://schemas.microsoft.com/office/powerpoint/2012/main" userId="S-1-5-21-2381316124-3265614625-4253355810-602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67433" autoAdjust="0"/>
  </p:normalViewPr>
  <p:slideViewPr>
    <p:cSldViewPr>
      <p:cViewPr varScale="1">
        <p:scale>
          <a:sx n="74" d="100"/>
          <a:sy n="74" d="100"/>
        </p:scale>
        <p:origin x="27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ten, L. van" userId="c7cb11c0-1780-48a8-a0d3-4a8e095c9c8e" providerId="ADAL" clId="{E0260394-E9B1-4A10-932A-643DF3E1E076}"/>
    <pc:docChg chg="undo custSel modSld">
      <pc:chgData name="Houten, L. van" userId="c7cb11c0-1780-48a8-a0d3-4a8e095c9c8e" providerId="ADAL" clId="{E0260394-E9B1-4A10-932A-643DF3E1E076}" dt="2025-12-19T09:41:29.404" v="106" actId="20577"/>
      <pc:docMkLst>
        <pc:docMk/>
      </pc:docMkLst>
      <pc:sldChg chg="modNotesTx">
        <pc:chgData name="Houten, L. van" userId="c7cb11c0-1780-48a8-a0d3-4a8e095c9c8e" providerId="ADAL" clId="{E0260394-E9B1-4A10-932A-643DF3E1E076}" dt="2025-12-19T09:38:57.300" v="8" actId="20577"/>
        <pc:sldMkLst>
          <pc:docMk/>
          <pc:sldMk cId="3693399747" sldId="260"/>
        </pc:sldMkLst>
      </pc:sldChg>
      <pc:sldChg chg="modSp mod">
        <pc:chgData name="Houten, L. van" userId="c7cb11c0-1780-48a8-a0d3-4a8e095c9c8e" providerId="ADAL" clId="{E0260394-E9B1-4A10-932A-643DF3E1E076}" dt="2025-12-19T09:41:29.404" v="106" actId="20577"/>
        <pc:sldMkLst>
          <pc:docMk/>
          <pc:sldMk cId="0" sldId="272"/>
        </pc:sldMkLst>
        <pc:spChg chg="mod">
          <ac:chgData name="Houten, L. van" userId="c7cb11c0-1780-48a8-a0d3-4a8e095c9c8e" providerId="ADAL" clId="{E0260394-E9B1-4A10-932A-643DF3E1E076}" dt="2025-12-19T09:41:29.404" v="106" actId="20577"/>
          <ac:spMkLst>
            <pc:docMk/>
            <pc:sldMk cId="0" sldId="272"/>
            <ac:spMk id="2" creationId="{00000000-0000-0000-0000-000000000000}"/>
          </ac:spMkLst>
        </pc:spChg>
      </pc:sldChg>
      <pc:sldChg chg="modNotesTx">
        <pc:chgData name="Houten, L. van" userId="c7cb11c0-1780-48a8-a0d3-4a8e095c9c8e" providerId="ADAL" clId="{E0260394-E9B1-4A10-932A-643DF3E1E076}" dt="2025-12-19T09:37:32.190" v="5" actId="20577"/>
        <pc:sldMkLst>
          <pc:docMk/>
          <pc:sldMk cId="2737750759" sldId="279"/>
        </pc:sldMkLst>
      </pc:sldChg>
      <pc:sldChg chg="modNotesTx">
        <pc:chgData name="Houten, L. van" userId="c7cb11c0-1780-48a8-a0d3-4a8e095c9c8e" providerId="ADAL" clId="{E0260394-E9B1-4A10-932A-643DF3E1E076}" dt="2025-12-19T09:37:16.322" v="2" actId="20577"/>
        <pc:sldMkLst>
          <pc:docMk/>
          <pc:sldMk cId="1923854881" sldId="292"/>
        </pc:sldMkLst>
      </pc:sldChg>
      <pc:sldChg chg="modNotesTx">
        <pc:chgData name="Houten, L. van" userId="c7cb11c0-1780-48a8-a0d3-4a8e095c9c8e" providerId="ADAL" clId="{E0260394-E9B1-4A10-932A-643DF3E1E076}" dt="2025-12-19T09:37:21.936" v="3" actId="20577"/>
        <pc:sldMkLst>
          <pc:docMk/>
          <pc:sldMk cId="2755285687" sldId="302"/>
        </pc:sldMkLst>
      </pc:sldChg>
      <pc:sldChg chg="modNotesTx">
        <pc:chgData name="Houten, L. van" userId="c7cb11c0-1780-48a8-a0d3-4a8e095c9c8e" providerId="ADAL" clId="{E0260394-E9B1-4A10-932A-643DF3E1E076}" dt="2025-12-19T09:37:12.405" v="1" actId="20577"/>
        <pc:sldMkLst>
          <pc:docMk/>
          <pc:sldMk cId="3855571132" sldId="316"/>
        </pc:sldMkLst>
      </pc:sldChg>
      <pc:sldChg chg="modNotesTx">
        <pc:chgData name="Houten, L. van" userId="c7cb11c0-1780-48a8-a0d3-4a8e095c9c8e" providerId="ADAL" clId="{E0260394-E9B1-4A10-932A-643DF3E1E076}" dt="2025-12-19T09:37:07.223" v="0" actId="20577"/>
        <pc:sldMkLst>
          <pc:docMk/>
          <pc:sldMk cId="2694838511" sldId="453"/>
        </pc:sldMkLst>
      </pc:sldChg>
      <pc:sldChg chg="modNotesTx">
        <pc:chgData name="Houten, L. van" userId="c7cb11c0-1780-48a8-a0d3-4a8e095c9c8e" providerId="ADAL" clId="{E0260394-E9B1-4A10-932A-643DF3E1E076}" dt="2025-12-19T09:37:26.918" v="4" actId="20577"/>
        <pc:sldMkLst>
          <pc:docMk/>
          <pc:sldMk cId="454501477" sldId="466"/>
        </pc:sldMkLst>
      </pc:sldChg>
      <pc:sldChg chg="modNotesTx">
        <pc:chgData name="Houten, L. van" userId="c7cb11c0-1780-48a8-a0d3-4a8e095c9c8e" providerId="ADAL" clId="{E0260394-E9B1-4A10-932A-643DF3E1E076}" dt="2025-12-19T09:38:11.204" v="6" actId="20577"/>
        <pc:sldMkLst>
          <pc:docMk/>
          <pc:sldMk cId="4211011826" sldId="483"/>
        </pc:sldMkLst>
      </pc:sldChg>
      <pc:sldChg chg="modNotesTx">
        <pc:chgData name="Houten, L. van" userId="c7cb11c0-1780-48a8-a0d3-4a8e095c9c8e" providerId="ADAL" clId="{E0260394-E9B1-4A10-932A-643DF3E1E076}" dt="2025-12-19T09:38:14.823" v="7" actId="20577"/>
        <pc:sldMkLst>
          <pc:docMk/>
          <pc:sldMk cId="1838946223" sldId="485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4C56E-CA5D-49F6-8800-82E818A4CB7E}" type="doc">
      <dgm:prSet loTypeId="urn:microsoft.com/office/officeart/2005/8/layout/process1" loCatId="process" qsTypeId="urn:microsoft.com/office/officeart/2005/8/quickstyle/simple5" qsCatId="simple" csTypeId="urn:microsoft.com/office/officeart/2005/8/colors/accent6_3" csCatId="accent6" phldr="1"/>
      <dgm:spPr/>
    </dgm:pt>
    <dgm:pt modelId="{953352DD-4FCF-4A4A-8FA4-C1CC5329ACD2}" type="pres">
      <dgm:prSet presAssocID="{8864C56E-CA5D-49F6-8800-82E818A4CB7E}" presName="Name0" presStyleCnt="0">
        <dgm:presLayoutVars>
          <dgm:dir/>
          <dgm:resizeHandles val="exact"/>
        </dgm:presLayoutVars>
      </dgm:prSet>
      <dgm:spPr/>
    </dgm:pt>
  </dgm:ptLst>
  <dgm:cxnLst>
    <dgm:cxn modelId="{98AAAB6C-A7D0-4DED-9104-AA2D7E0935E4}" type="presOf" srcId="{8864C56E-CA5D-49F6-8800-82E818A4CB7E}" destId="{953352DD-4FCF-4A4A-8FA4-C1CC5329ACD2}" srcOrd="0" destOrd="0" presId="urn:microsoft.com/office/officeart/2005/8/layout/process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64C56E-CA5D-49F6-8800-82E818A4CB7E}" type="doc">
      <dgm:prSet loTypeId="urn:microsoft.com/office/officeart/2005/8/layout/process1" loCatId="process" qsTypeId="urn:microsoft.com/office/officeart/2005/8/quickstyle/simple5" qsCatId="simple" csTypeId="urn:microsoft.com/office/officeart/2005/8/colors/accent6_3" csCatId="accent6" phldr="1"/>
      <dgm:spPr/>
    </dgm:pt>
    <dgm:pt modelId="{953352DD-4FCF-4A4A-8FA4-C1CC5329ACD2}" type="pres">
      <dgm:prSet presAssocID="{8864C56E-CA5D-49F6-8800-82E818A4CB7E}" presName="Name0" presStyleCnt="0">
        <dgm:presLayoutVars>
          <dgm:dir/>
          <dgm:resizeHandles val="exact"/>
        </dgm:presLayoutVars>
      </dgm:prSet>
      <dgm:spPr/>
    </dgm:pt>
  </dgm:ptLst>
  <dgm:cxnLst>
    <dgm:cxn modelId="{9FC91EA9-AF93-4B4D-B816-AED02A957A9B}" type="presOf" srcId="{8864C56E-CA5D-49F6-8800-82E818A4CB7E}" destId="{953352DD-4FCF-4A4A-8FA4-C1CC5329ACD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517B10-2A67-4A18-AF96-55DEF6396D0C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9BD24818-4C6E-465D-BDBF-CF195B947BD4}">
      <dgm:prSet phldrT="[Tekst]"/>
      <dgm:spPr/>
      <dgm:t>
        <a:bodyPr/>
        <a:lstStyle/>
        <a:p>
          <a:r>
            <a:rPr lang="nl-NL" dirty="0"/>
            <a:t>November  	</a:t>
          </a:r>
        </a:p>
      </dgm:t>
    </dgm:pt>
    <dgm:pt modelId="{04985D19-CABA-438A-8B07-21BEE4DDE38F}" type="parTrans" cxnId="{C7F4F21D-8D71-442A-BA36-993B3F2794EC}">
      <dgm:prSet/>
      <dgm:spPr/>
      <dgm:t>
        <a:bodyPr/>
        <a:lstStyle/>
        <a:p>
          <a:endParaRPr lang="nl-NL"/>
        </a:p>
      </dgm:t>
    </dgm:pt>
    <dgm:pt modelId="{4D12FE73-186E-4D85-BA3C-A1742BC3549C}" type="sibTrans" cxnId="{C7F4F21D-8D71-442A-BA36-993B3F2794EC}">
      <dgm:prSet/>
      <dgm:spPr/>
      <dgm:t>
        <a:bodyPr/>
        <a:lstStyle/>
        <a:p>
          <a:endParaRPr lang="nl-NL"/>
        </a:p>
      </dgm:t>
    </dgm:pt>
    <dgm:pt modelId="{33D88987-8511-4813-810C-C68AC61967FA}">
      <dgm:prSet phldrT="[Tekst]"/>
      <dgm:spPr/>
      <dgm:t>
        <a:bodyPr/>
        <a:lstStyle/>
        <a:p>
          <a:r>
            <a:rPr lang="nl-NL" dirty="0"/>
            <a:t>13 November </a:t>
          </a:r>
        </a:p>
      </dgm:t>
    </dgm:pt>
    <dgm:pt modelId="{42B65447-45BD-42DA-8237-F1B2E960FD88}" type="parTrans" cxnId="{3CF7F0BF-24C6-4267-B4B2-4A02633D143A}">
      <dgm:prSet/>
      <dgm:spPr/>
      <dgm:t>
        <a:bodyPr/>
        <a:lstStyle/>
        <a:p>
          <a:endParaRPr lang="nl-NL"/>
        </a:p>
      </dgm:t>
    </dgm:pt>
    <dgm:pt modelId="{A829E670-2FF0-4F42-8910-ECF68ACF35F3}" type="sibTrans" cxnId="{3CF7F0BF-24C6-4267-B4B2-4A02633D143A}">
      <dgm:prSet/>
      <dgm:spPr/>
      <dgm:t>
        <a:bodyPr/>
        <a:lstStyle/>
        <a:p>
          <a:endParaRPr lang="nl-NL"/>
        </a:p>
      </dgm:t>
    </dgm:pt>
    <dgm:pt modelId="{4182644A-5FFF-43EF-A9A0-74B0186E1939}">
      <dgm:prSet/>
      <dgm:spPr/>
      <dgm:t>
        <a:bodyPr/>
        <a:lstStyle/>
        <a:p>
          <a:r>
            <a:rPr lang="nl-NL" dirty="0"/>
            <a:t>Start profielkeuzevoorbereiding in mentorles (via Qompas)</a:t>
          </a:r>
        </a:p>
      </dgm:t>
    </dgm:pt>
    <dgm:pt modelId="{7B267E5C-A2A7-414A-AB63-8AA400376B96}" type="parTrans" cxnId="{FB49A6C3-6542-4B90-814A-AE7F2B2BF2E5}">
      <dgm:prSet/>
      <dgm:spPr/>
      <dgm:t>
        <a:bodyPr/>
        <a:lstStyle/>
        <a:p>
          <a:endParaRPr lang="nl-NL"/>
        </a:p>
      </dgm:t>
    </dgm:pt>
    <dgm:pt modelId="{23F33E22-F259-4B7C-B1C9-4D04FB106267}" type="sibTrans" cxnId="{FB49A6C3-6542-4B90-814A-AE7F2B2BF2E5}">
      <dgm:prSet/>
      <dgm:spPr/>
      <dgm:t>
        <a:bodyPr/>
        <a:lstStyle/>
        <a:p>
          <a:endParaRPr lang="nl-NL"/>
        </a:p>
      </dgm:t>
    </dgm:pt>
    <dgm:pt modelId="{3F8470BE-F3A0-4BF3-9777-BD357EA8ADC7}">
      <dgm:prSet/>
      <dgm:spPr/>
      <dgm:t>
        <a:bodyPr/>
        <a:lstStyle/>
        <a:p>
          <a:r>
            <a:rPr lang="nl-NL" dirty="0"/>
            <a:t>1 juni deadline: laatste wijzigingen vakkenpakket </a:t>
          </a:r>
        </a:p>
      </dgm:t>
    </dgm:pt>
    <dgm:pt modelId="{49FC59E2-2307-4362-88B8-6D0C425237DC}" type="parTrans" cxnId="{BC3CBEBB-33A2-4CC0-BC17-9E8C731AA8C2}">
      <dgm:prSet/>
      <dgm:spPr/>
      <dgm:t>
        <a:bodyPr/>
        <a:lstStyle/>
        <a:p>
          <a:endParaRPr lang="nl-NL"/>
        </a:p>
      </dgm:t>
    </dgm:pt>
    <dgm:pt modelId="{F93A2ED9-586F-492D-AA0E-02158F4B2052}" type="sibTrans" cxnId="{BC3CBEBB-33A2-4CC0-BC17-9E8C731AA8C2}">
      <dgm:prSet/>
      <dgm:spPr/>
      <dgm:t>
        <a:bodyPr/>
        <a:lstStyle/>
        <a:p>
          <a:endParaRPr lang="nl-NL"/>
        </a:p>
      </dgm:t>
    </dgm:pt>
    <dgm:pt modelId="{E90B69D5-83B6-496A-82E8-110D76D5DBC7}">
      <dgm:prSet/>
      <dgm:spPr/>
      <dgm:t>
        <a:bodyPr/>
        <a:lstStyle/>
        <a:p>
          <a:r>
            <a:rPr lang="nl-NL" dirty="0"/>
            <a:t>Profielkeuzevoorlichting voor ouders 18:30</a:t>
          </a:r>
        </a:p>
      </dgm:t>
    </dgm:pt>
    <dgm:pt modelId="{844EC097-E975-4855-83E0-2C61C63659A3}" type="parTrans" cxnId="{001538C5-3B36-48A9-991A-8C7AEC0B94B0}">
      <dgm:prSet/>
      <dgm:spPr/>
      <dgm:t>
        <a:bodyPr/>
        <a:lstStyle/>
        <a:p>
          <a:endParaRPr lang="nl-NL"/>
        </a:p>
      </dgm:t>
    </dgm:pt>
    <dgm:pt modelId="{105F80C5-B429-4655-AAF7-1758B12833F0}" type="sibTrans" cxnId="{001538C5-3B36-48A9-991A-8C7AEC0B94B0}">
      <dgm:prSet/>
      <dgm:spPr/>
      <dgm:t>
        <a:bodyPr/>
        <a:lstStyle/>
        <a:p>
          <a:endParaRPr lang="nl-NL"/>
        </a:p>
      </dgm:t>
    </dgm:pt>
    <dgm:pt modelId="{73FEB625-01C2-45DA-A18A-5FC191712B5C}">
      <dgm:prSet/>
      <dgm:spPr/>
      <dgm:t>
        <a:bodyPr/>
        <a:lstStyle/>
        <a:p>
          <a:r>
            <a:rPr lang="nl-NL" dirty="0"/>
            <a:t>19 januari online profielkeuze invoeren en 2 vakken laten vallen</a:t>
          </a:r>
          <a:endParaRPr lang="nl-NL" b="1" dirty="0"/>
        </a:p>
      </dgm:t>
    </dgm:pt>
    <dgm:pt modelId="{CADA9C02-5B80-4562-B692-F8D373B3F106}" type="parTrans" cxnId="{DE640D62-136C-46F9-91A1-6F2AACE6CFAF}">
      <dgm:prSet/>
      <dgm:spPr/>
      <dgm:t>
        <a:bodyPr/>
        <a:lstStyle/>
        <a:p>
          <a:endParaRPr lang="nl-NL"/>
        </a:p>
      </dgm:t>
    </dgm:pt>
    <dgm:pt modelId="{07E46592-C2BF-412A-9C53-CCA7E02EF7A8}" type="sibTrans" cxnId="{DE640D62-136C-46F9-91A1-6F2AACE6CFAF}">
      <dgm:prSet/>
      <dgm:spPr/>
      <dgm:t>
        <a:bodyPr/>
        <a:lstStyle/>
        <a:p>
          <a:endParaRPr lang="nl-NL"/>
        </a:p>
      </dgm:t>
    </dgm:pt>
    <dgm:pt modelId="{FFB0D430-65F7-4DFD-9CB5-F2ADD9B06AD1}">
      <dgm:prSet/>
      <dgm:spPr/>
      <dgm:t>
        <a:bodyPr/>
        <a:lstStyle/>
        <a:p>
          <a:r>
            <a:rPr lang="nl-NL" dirty="0"/>
            <a:t>16 t/m 19 maart stage</a:t>
          </a:r>
        </a:p>
      </dgm:t>
    </dgm:pt>
    <dgm:pt modelId="{B0063699-32CB-4F7D-8ED0-DCC4C921704F}" type="parTrans" cxnId="{A4736D80-2C56-47DF-BE6B-6B6595F3FF91}">
      <dgm:prSet/>
      <dgm:spPr/>
      <dgm:t>
        <a:bodyPr/>
        <a:lstStyle/>
        <a:p>
          <a:endParaRPr lang="nl-NL"/>
        </a:p>
      </dgm:t>
    </dgm:pt>
    <dgm:pt modelId="{EC0CB25A-843F-45C6-A75B-A23CB94D8CFD}" type="sibTrans" cxnId="{A4736D80-2C56-47DF-BE6B-6B6595F3FF91}">
      <dgm:prSet/>
      <dgm:spPr/>
      <dgm:t>
        <a:bodyPr/>
        <a:lstStyle/>
        <a:p>
          <a:endParaRPr lang="nl-NL"/>
        </a:p>
      </dgm:t>
    </dgm:pt>
    <dgm:pt modelId="{58B55E87-6BD6-424A-9B40-E5AEEC0D0F0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dirty="0"/>
            <a:t>Tekenen en bespreken profielkeuze </a:t>
          </a:r>
        </a:p>
      </dgm:t>
    </dgm:pt>
    <dgm:pt modelId="{88F0FD2F-37E5-4295-B151-A31CCA28A904}" type="parTrans" cxnId="{7900AE96-0081-4996-A945-36C14F01C43C}">
      <dgm:prSet/>
      <dgm:spPr/>
      <dgm:t>
        <a:bodyPr/>
        <a:lstStyle/>
        <a:p>
          <a:endParaRPr lang="nl-NL"/>
        </a:p>
      </dgm:t>
    </dgm:pt>
    <dgm:pt modelId="{D1A7659F-DBAE-414D-AD50-98E74843B1DD}" type="sibTrans" cxnId="{7900AE96-0081-4996-A945-36C14F01C43C}">
      <dgm:prSet/>
      <dgm:spPr/>
      <dgm:t>
        <a:bodyPr/>
        <a:lstStyle/>
        <a:p>
          <a:endParaRPr lang="nl-NL"/>
        </a:p>
      </dgm:t>
    </dgm:pt>
    <dgm:pt modelId="{E15A28EC-05B0-4A5A-A7EE-B58873310C87}">
      <dgm:prSet/>
      <dgm:spPr/>
      <dgm:t>
        <a:bodyPr/>
        <a:lstStyle/>
        <a:p>
          <a:r>
            <a:rPr lang="nl-NL" dirty="0"/>
            <a:t>Juni</a:t>
          </a:r>
        </a:p>
      </dgm:t>
    </dgm:pt>
    <dgm:pt modelId="{C4062E7A-97E0-4730-BBA1-49BF5C046311}" type="sibTrans" cxnId="{13CD8A2C-B3B1-4108-B268-6CF69D65B5CD}">
      <dgm:prSet/>
      <dgm:spPr/>
      <dgm:t>
        <a:bodyPr/>
        <a:lstStyle/>
        <a:p>
          <a:endParaRPr lang="nl-NL"/>
        </a:p>
      </dgm:t>
    </dgm:pt>
    <dgm:pt modelId="{CF3A925E-996A-47AE-B48F-9DC5F9BA3D6A}" type="parTrans" cxnId="{13CD8A2C-B3B1-4108-B268-6CF69D65B5CD}">
      <dgm:prSet/>
      <dgm:spPr/>
      <dgm:t>
        <a:bodyPr/>
        <a:lstStyle/>
        <a:p>
          <a:endParaRPr lang="nl-NL"/>
        </a:p>
      </dgm:t>
    </dgm:pt>
    <dgm:pt modelId="{F1F4615F-5A67-4FF2-878E-D804452B7127}">
      <dgm:prSet/>
      <dgm:spPr/>
      <dgm:t>
        <a:bodyPr/>
        <a:lstStyle/>
        <a:p>
          <a:r>
            <a:rPr lang="nl-NL" dirty="0"/>
            <a:t>Maart </a:t>
          </a:r>
        </a:p>
      </dgm:t>
    </dgm:pt>
    <dgm:pt modelId="{C7736822-361F-4C2C-ADC7-8DE2191BDA5B}" type="sibTrans" cxnId="{77B6F3DC-95F8-44FD-9AFA-8C4AE36DF6AE}">
      <dgm:prSet/>
      <dgm:spPr/>
      <dgm:t>
        <a:bodyPr/>
        <a:lstStyle/>
        <a:p>
          <a:endParaRPr lang="nl-NL"/>
        </a:p>
      </dgm:t>
    </dgm:pt>
    <dgm:pt modelId="{D8ABC75D-95ED-4B15-BA51-9CD5E83F6346}" type="parTrans" cxnId="{77B6F3DC-95F8-44FD-9AFA-8C4AE36DF6AE}">
      <dgm:prSet/>
      <dgm:spPr/>
      <dgm:t>
        <a:bodyPr/>
        <a:lstStyle/>
        <a:p>
          <a:endParaRPr lang="nl-NL"/>
        </a:p>
      </dgm:t>
    </dgm:pt>
    <dgm:pt modelId="{BBEBBEE1-F307-43BA-A997-2AB0230D503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dirty="0"/>
            <a:t>Maart  </a:t>
          </a:r>
        </a:p>
      </dgm:t>
    </dgm:pt>
    <dgm:pt modelId="{F023F8D9-C1EA-462C-B9F3-E7B73F4B4B78}" type="sibTrans" cxnId="{4DD3908E-CA58-49F2-932A-62CCD8F65F49}">
      <dgm:prSet/>
      <dgm:spPr/>
      <dgm:t>
        <a:bodyPr/>
        <a:lstStyle/>
        <a:p>
          <a:endParaRPr lang="nl-NL"/>
        </a:p>
      </dgm:t>
    </dgm:pt>
    <dgm:pt modelId="{675B8367-C0C5-4E45-B319-B1F50E3913D3}" type="parTrans" cxnId="{4DD3908E-CA58-49F2-932A-62CCD8F65F49}">
      <dgm:prSet/>
      <dgm:spPr/>
      <dgm:t>
        <a:bodyPr/>
        <a:lstStyle/>
        <a:p>
          <a:endParaRPr lang="nl-NL"/>
        </a:p>
      </dgm:t>
    </dgm:pt>
    <dgm:pt modelId="{2E0F9296-1195-4859-A6ED-455F028FFC01}">
      <dgm:prSet/>
      <dgm:spPr/>
      <dgm:t>
        <a:bodyPr/>
        <a:lstStyle/>
        <a:p>
          <a:r>
            <a:rPr lang="nl-NL" dirty="0"/>
            <a:t>Januari </a:t>
          </a:r>
        </a:p>
      </dgm:t>
    </dgm:pt>
    <dgm:pt modelId="{98D3FC19-F0D5-4665-ADF5-3E73790A1090}" type="sibTrans" cxnId="{876AF529-3B44-499B-91D3-371E85AAD25E}">
      <dgm:prSet/>
      <dgm:spPr/>
      <dgm:t>
        <a:bodyPr/>
        <a:lstStyle/>
        <a:p>
          <a:endParaRPr lang="nl-NL"/>
        </a:p>
      </dgm:t>
    </dgm:pt>
    <dgm:pt modelId="{39F0D5CA-37D8-4B53-9F06-FE9DB75F1329}" type="parTrans" cxnId="{876AF529-3B44-499B-91D3-371E85AAD25E}">
      <dgm:prSet/>
      <dgm:spPr/>
      <dgm:t>
        <a:bodyPr/>
        <a:lstStyle/>
        <a:p>
          <a:endParaRPr lang="nl-NL"/>
        </a:p>
      </dgm:t>
    </dgm:pt>
    <dgm:pt modelId="{002F2C59-7FCB-469C-9AB6-BC51A969A74F}">
      <dgm:prSet/>
      <dgm:spPr/>
      <dgm:t>
        <a:bodyPr/>
        <a:lstStyle/>
        <a:p>
          <a:r>
            <a:rPr lang="nl-NL" b="0" dirty="0"/>
            <a:t>9 januari advies vakdocenten</a:t>
          </a:r>
        </a:p>
      </dgm:t>
    </dgm:pt>
    <dgm:pt modelId="{9CF7A218-C920-4C3F-88D8-F35A56C457E8}" type="parTrans" cxnId="{C200561B-A1E1-4F03-B662-C97BA9D9F51E}">
      <dgm:prSet/>
      <dgm:spPr/>
      <dgm:t>
        <a:bodyPr/>
        <a:lstStyle/>
        <a:p>
          <a:endParaRPr lang="nl-NL"/>
        </a:p>
      </dgm:t>
    </dgm:pt>
    <dgm:pt modelId="{35BC0F4B-0F5F-4344-A8DB-2F660CB5C660}" type="sibTrans" cxnId="{C200561B-A1E1-4F03-B662-C97BA9D9F51E}">
      <dgm:prSet/>
      <dgm:spPr/>
      <dgm:t>
        <a:bodyPr/>
        <a:lstStyle/>
        <a:p>
          <a:endParaRPr lang="nl-NL"/>
        </a:p>
      </dgm:t>
    </dgm:pt>
    <dgm:pt modelId="{6623EE32-E249-4F88-AAAD-8C1B78B4DFA0}" type="pres">
      <dgm:prSet presAssocID="{4E517B10-2A67-4A18-AF96-55DEF6396D0C}" presName="linear" presStyleCnt="0">
        <dgm:presLayoutVars>
          <dgm:dir/>
          <dgm:animLvl val="lvl"/>
          <dgm:resizeHandles val="exact"/>
        </dgm:presLayoutVars>
      </dgm:prSet>
      <dgm:spPr/>
    </dgm:pt>
    <dgm:pt modelId="{6F4AFB0C-74F5-439D-B58E-D4C2D4BD96FD}" type="pres">
      <dgm:prSet presAssocID="{9BD24818-4C6E-465D-BDBF-CF195B947BD4}" presName="parentLin" presStyleCnt="0"/>
      <dgm:spPr/>
    </dgm:pt>
    <dgm:pt modelId="{8818FBD6-286A-4FEF-B4C7-DD93893E9CA4}" type="pres">
      <dgm:prSet presAssocID="{9BD24818-4C6E-465D-BDBF-CF195B947BD4}" presName="parentLeftMargin" presStyleLbl="node1" presStyleIdx="0" presStyleCnt="6"/>
      <dgm:spPr/>
    </dgm:pt>
    <dgm:pt modelId="{0C2CFB52-4F2A-47DE-8F8A-AE5E433DD7D0}" type="pres">
      <dgm:prSet presAssocID="{9BD24818-4C6E-465D-BDBF-CF195B947BD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19393A6-CF23-4B49-B48F-936A76A3C416}" type="pres">
      <dgm:prSet presAssocID="{9BD24818-4C6E-465D-BDBF-CF195B947BD4}" presName="negativeSpace" presStyleCnt="0"/>
      <dgm:spPr/>
    </dgm:pt>
    <dgm:pt modelId="{175FDAE9-45AE-4ACF-93E3-8E35D705C1E0}" type="pres">
      <dgm:prSet presAssocID="{9BD24818-4C6E-465D-BDBF-CF195B947BD4}" presName="childText" presStyleLbl="conFgAcc1" presStyleIdx="0" presStyleCnt="6">
        <dgm:presLayoutVars>
          <dgm:bulletEnabled val="1"/>
        </dgm:presLayoutVars>
      </dgm:prSet>
      <dgm:spPr/>
    </dgm:pt>
    <dgm:pt modelId="{0219783B-7AD0-44F2-981B-2959939AD586}" type="pres">
      <dgm:prSet presAssocID="{4D12FE73-186E-4D85-BA3C-A1742BC3549C}" presName="spaceBetweenRectangles" presStyleCnt="0"/>
      <dgm:spPr/>
    </dgm:pt>
    <dgm:pt modelId="{305B40B9-4754-4A49-AE53-E24E05FBA860}" type="pres">
      <dgm:prSet presAssocID="{33D88987-8511-4813-810C-C68AC61967FA}" presName="parentLin" presStyleCnt="0"/>
      <dgm:spPr/>
    </dgm:pt>
    <dgm:pt modelId="{75140E88-BAED-49EC-9837-1FA23B45E579}" type="pres">
      <dgm:prSet presAssocID="{33D88987-8511-4813-810C-C68AC61967FA}" presName="parentLeftMargin" presStyleLbl="node1" presStyleIdx="0" presStyleCnt="6"/>
      <dgm:spPr/>
    </dgm:pt>
    <dgm:pt modelId="{FE67C525-95EB-47A2-94CF-7B1F5C3EF4B9}" type="pres">
      <dgm:prSet presAssocID="{33D88987-8511-4813-810C-C68AC61967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62625A0-7511-453D-A5CC-3D8A96DD83A5}" type="pres">
      <dgm:prSet presAssocID="{33D88987-8511-4813-810C-C68AC61967FA}" presName="negativeSpace" presStyleCnt="0"/>
      <dgm:spPr/>
    </dgm:pt>
    <dgm:pt modelId="{BCC1D098-EA91-4550-9688-3A4C9CF8903F}" type="pres">
      <dgm:prSet presAssocID="{33D88987-8511-4813-810C-C68AC61967FA}" presName="childText" presStyleLbl="conFgAcc1" presStyleIdx="1" presStyleCnt="6" custLinFactNeighborY="-1249">
        <dgm:presLayoutVars>
          <dgm:bulletEnabled val="1"/>
        </dgm:presLayoutVars>
      </dgm:prSet>
      <dgm:spPr/>
    </dgm:pt>
    <dgm:pt modelId="{E62734D2-324D-49F0-8DA6-01BE597AB313}" type="pres">
      <dgm:prSet presAssocID="{A829E670-2FF0-4F42-8910-ECF68ACF35F3}" presName="spaceBetweenRectangles" presStyleCnt="0"/>
      <dgm:spPr/>
    </dgm:pt>
    <dgm:pt modelId="{027557A3-443B-47E9-AB6E-595131960766}" type="pres">
      <dgm:prSet presAssocID="{2E0F9296-1195-4859-A6ED-455F028FFC01}" presName="parentLin" presStyleCnt="0"/>
      <dgm:spPr/>
    </dgm:pt>
    <dgm:pt modelId="{2852E1A4-6173-437B-BC21-3CDBF0D8BC3B}" type="pres">
      <dgm:prSet presAssocID="{2E0F9296-1195-4859-A6ED-455F028FFC01}" presName="parentLeftMargin" presStyleLbl="node1" presStyleIdx="1" presStyleCnt="6"/>
      <dgm:spPr/>
    </dgm:pt>
    <dgm:pt modelId="{02883884-21EE-4576-8988-661A6D925D24}" type="pres">
      <dgm:prSet presAssocID="{2E0F9296-1195-4859-A6ED-455F028FFC0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DC02D86-6D88-4724-BF5D-5A8119DDCFC3}" type="pres">
      <dgm:prSet presAssocID="{2E0F9296-1195-4859-A6ED-455F028FFC01}" presName="negativeSpace" presStyleCnt="0"/>
      <dgm:spPr/>
    </dgm:pt>
    <dgm:pt modelId="{36FF83D3-1FE0-4930-9AD3-B145A6066A4B}" type="pres">
      <dgm:prSet presAssocID="{2E0F9296-1195-4859-A6ED-455F028FFC01}" presName="childText" presStyleLbl="conFgAcc1" presStyleIdx="2" presStyleCnt="6">
        <dgm:presLayoutVars>
          <dgm:bulletEnabled val="1"/>
        </dgm:presLayoutVars>
      </dgm:prSet>
      <dgm:spPr/>
    </dgm:pt>
    <dgm:pt modelId="{2FE0C166-5EAF-4FEF-A2CA-D2A83D864963}" type="pres">
      <dgm:prSet presAssocID="{98D3FC19-F0D5-4665-ADF5-3E73790A1090}" presName="spaceBetweenRectangles" presStyleCnt="0"/>
      <dgm:spPr/>
    </dgm:pt>
    <dgm:pt modelId="{148B5F88-32DE-48E4-A6B0-233D85E8CF3E}" type="pres">
      <dgm:prSet presAssocID="{BBEBBEE1-F307-43BA-A997-2AB0230D5035}" presName="parentLin" presStyleCnt="0"/>
      <dgm:spPr/>
    </dgm:pt>
    <dgm:pt modelId="{480B00E3-C787-4586-B101-B5D0FDEAEA30}" type="pres">
      <dgm:prSet presAssocID="{BBEBBEE1-F307-43BA-A997-2AB0230D5035}" presName="parentLeftMargin" presStyleLbl="node1" presStyleIdx="2" presStyleCnt="6"/>
      <dgm:spPr/>
    </dgm:pt>
    <dgm:pt modelId="{BAD67A9D-481B-4D5A-A346-10AD4930CE16}" type="pres">
      <dgm:prSet presAssocID="{BBEBBEE1-F307-43BA-A997-2AB0230D503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FC31BF7-737F-4D61-91B4-30D11B486FD1}" type="pres">
      <dgm:prSet presAssocID="{BBEBBEE1-F307-43BA-A997-2AB0230D5035}" presName="negativeSpace" presStyleCnt="0"/>
      <dgm:spPr/>
    </dgm:pt>
    <dgm:pt modelId="{B6F1D7AB-6401-423C-960A-797BC7B720A5}" type="pres">
      <dgm:prSet presAssocID="{BBEBBEE1-F307-43BA-A997-2AB0230D5035}" presName="childText" presStyleLbl="conFgAcc1" presStyleIdx="3" presStyleCnt="6">
        <dgm:presLayoutVars>
          <dgm:bulletEnabled val="1"/>
        </dgm:presLayoutVars>
      </dgm:prSet>
      <dgm:spPr/>
    </dgm:pt>
    <dgm:pt modelId="{24890603-0E0F-4D9C-9CB8-1B57C137BB5E}" type="pres">
      <dgm:prSet presAssocID="{F023F8D9-C1EA-462C-B9F3-E7B73F4B4B78}" presName="spaceBetweenRectangles" presStyleCnt="0"/>
      <dgm:spPr/>
    </dgm:pt>
    <dgm:pt modelId="{B001DDDC-5382-4468-BE3B-1F29E3C1ED80}" type="pres">
      <dgm:prSet presAssocID="{F1F4615F-5A67-4FF2-878E-D804452B7127}" presName="parentLin" presStyleCnt="0"/>
      <dgm:spPr/>
    </dgm:pt>
    <dgm:pt modelId="{DB6EAE4C-C984-4F3E-B29A-318B7B31E1FE}" type="pres">
      <dgm:prSet presAssocID="{F1F4615F-5A67-4FF2-878E-D804452B7127}" presName="parentLeftMargin" presStyleLbl="node1" presStyleIdx="3" presStyleCnt="6"/>
      <dgm:spPr/>
    </dgm:pt>
    <dgm:pt modelId="{B2EFC379-6993-4B7C-901D-4A6F34B173C1}" type="pres">
      <dgm:prSet presAssocID="{F1F4615F-5A67-4FF2-878E-D804452B712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E430F40-5BEB-48F4-9F50-C4FA8DBA4924}" type="pres">
      <dgm:prSet presAssocID="{F1F4615F-5A67-4FF2-878E-D804452B7127}" presName="negativeSpace" presStyleCnt="0"/>
      <dgm:spPr/>
    </dgm:pt>
    <dgm:pt modelId="{D699BAE1-8B29-49C4-96E2-BA865B144DC2}" type="pres">
      <dgm:prSet presAssocID="{F1F4615F-5A67-4FF2-878E-D804452B7127}" presName="childText" presStyleLbl="conFgAcc1" presStyleIdx="4" presStyleCnt="6" custLinFactNeighborY="24111">
        <dgm:presLayoutVars>
          <dgm:bulletEnabled val="1"/>
        </dgm:presLayoutVars>
      </dgm:prSet>
      <dgm:spPr/>
    </dgm:pt>
    <dgm:pt modelId="{CCA0F514-CD66-44D1-A771-4DB6591E3C79}" type="pres">
      <dgm:prSet presAssocID="{C7736822-361F-4C2C-ADC7-8DE2191BDA5B}" presName="spaceBetweenRectangles" presStyleCnt="0"/>
      <dgm:spPr/>
    </dgm:pt>
    <dgm:pt modelId="{63989CE8-C7FA-4042-808B-3C051B9C1D8C}" type="pres">
      <dgm:prSet presAssocID="{E15A28EC-05B0-4A5A-A7EE-B58873310C87}" presName="parentLin" presStyleCnt="0"/>
      <dgm:spPr/>
    </dgm:pt>
    <dgm:pt modelId="{FE6F0121-10B0-4198-9804-1DF43A7F5D16}" type="pres">
      <dgm:prSet presAssocID="{E15A28EC-05B0-4A5A-A7EE-B58873310C87}" presName="parentLeftMargin" presStyleLbl="node1" presStyleIdx="4" presStyleCnt="6"/>
      <dgm:spPr/>
    </dgm:pt>
    <dgm:pt modelId="{C41979B3-CB30-4C70-9156-42FB286A5BA9}" type="pres">
      <dgm:prSet presAssocID="{E15A28EC-05B0-4A5A-A7EE-B58873310C8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2B4DCC-5DB6-4DB0-B534-4ADB544F9D48}" type="pres">
      <dgm:prSet presAssocID="{E15A28EC-05B0-4A5A-A7EE-B58873310C87}" presName="negativeSpace" presStyleCnt="0"/>
      <dgm:spPr/>
    </dgm:pt>
    <dgm:pt modelId="{B04E16E4-6956-4E56-98FB-ADBFF441B935}" type="pres">
      <dgm:prSet presAssocID="{E15A28EC-05B0-4A5A-A7EE-B58873310C8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8409006-D4DF-4D43-84A0-A93FF17A5400}" type="presOf" srcId="{FFB0D430-65F7-4DFD-9CB5-F2ADD9B06AD1}" destId="{B6F1D7AB-6401-423C-960A-797BC7B720A5}" srcOrd="0" destOrd="0" presId="urn:microsoft.com/office/officeart/2005/8/layout/list1"/>
    <dgm:cxn modelId="{262B0909-626C-4559-B82F-6AE22A8E1910}" type="presOf" srcId="{E15A28EC-05B0-4A5A-A7EE-B58873310C87}" destId="{C41979B3-CB30-4C70-9156-42FB286A5BA9}" srcOrd="1" destOrd="0" presId="urn:microsoft.com/office/officeart/2005/8/layout/list1"/>
    <dgm:cxn modelId="{F4235F0F-52C5-4A81-9130-2B00F98EB4E0}" type="presOf" srcId="{4182644A-5FFF-43EF-A9A0-74B0186E1939}" destId="{175FDAE9-45AE-4ACF-93E3-8E35D705C1E0}" srcOrd="0" destOrd="0" presId="urn:microsoft.com/office/officeart/2005/8/layout/list1"/>
    <dgm:cxn modelId="{BF319E14-65AF-49EC-97F8-252C8D18A220}" type="presOf" srcId="{73FEB625-01C2-45DA-A18A-5FC191712B5C}" destId="{36FF83D3-1FE0-4930-9AD3-B145A6066A4B}" srcOrd="0" destOrd="1" presId="urn:microsoft.com/office/officeart/2005/8/layout/list1"/>
    <dgm:cxn modelId="{C200561B-A1E1-4F03-B662-C97BA9D9F51E}" srcId="{2E0F9296-1195-4859-A6ED-455F028FFC01}" destId="{002F2C59-7FCB-469C-9AB6-BC51A969A74F}" srcOrd="0" destOrd="0" parTransId="{9CF7A218-C920-4C3F-88D8-F35A56C457E8}" sibTransId="{35BC0F4B-0F5F-4344-A8DB-2F660CB5C660}"/>
    <dgm:cxn modelId="{C7F4F21D-8D71-442A-BA36-993B3F2794EC}" srcId="{4E517B10-2A67-4A18-AF96-55DEF6396D0C}" destId="{9BD24818-4C6E-465D-BDBF-CF195B947BD4}" srcOrd="0" destOrd="0" parTransId="{04985D19-CABA-438A-8B07-21BEE4DDE38F}" sibTransId="{4D12FE73-186E-4D85-BA3C-A1742BC3549C}"/>
    <dgm:cxn modelId="{AA676225-B0F4-48E4-978B-07A71F5BCC56}" type="presOf" srcId="{3F8470BE-F3A0-4BF3-9777-BD357EA8ADC7}" destId="{B04E16E4-6956-4E56-98FB-ADBFF441B935}" srcOrd="0" destOrd="0" presId="urn:microsoft.com/office/officeart/2005/8/layout/list1"/>
    <dgm:cxn modelId="{876AF529-3B44-499B-91D3-371E85AAD25E}" srcId="{4E517B10-2A67-4A18-AF96-55DEF6396D0C}" destId="{2E0F9296-1195-4859-A6ED-455F028FFC01}" srcOrd="2" destOrd="0" parTransId="{39F0D5CA-37D8-4B53-9F06-FE9DB75F1329}" sibTransId="{98D3FC19-F0D5-4665-ADF5-3E73790A1090}"/>
    <dgm:cxn modelId="{13CD8A2C-B3B1-4108-B268-6CF69D65B5CD}" srcId="{4E517B10-2A67-4A18-AF96-55DEF6396D0C}" destId="{E15A28EC-05B0-4A5A-A7EE-B58873310C87}" srcOrd="5" destOrd="0" parTransId="{CF3A925E-996A-47AE-B48F-9DC5F9BA3D6A}" sibTransId="{C4062E7A-97E0-4730-BBA1-49BF5C046311}"/>
    <dgm:cxn modelId="{AB571932-FE47-41CD-91AA-1415445626FD}" type="presOf" srcId="{58B55E87-6BD6-424A-9B40-E5AEEC0D0F02}" destId="{D699BAE1-8B29-49C4-96E2-BA865B144DC2}" srcOrd="0" destOrd="0" presId="urn:microsoft.com/office/officeart/2005/8/layout/list1"/>
    <dgm:cxn modelId="{056F3F35-B76A-48E5-81D0-ABEC6F3E2450}" type="presOf" srcId="{9BD24818-4C6E-465D-BDBF-CF195B947BD4}" destId="{0C2CFB52-4F2A-47DE-8F8A-AE5E433DD7D0}" srcOrd="1" destOrd="0" presId="urn:microsoft.com/office/officeart/2005/8/layout/list1"/>
    <dgm:cxn modelId="{0263B060-D615-4FA2-9CFB-361B7CF4A620}" type="presOf" srcId="{33D88987-8511-4813-810C-C68AC61967FA}" destId="{FE67C525-95EB-47A2-94CF-7B1F5C3EF4B9}" srcOrd="1" destOrd="0" presId="urn:microsoft.com/office/officeart/2005/8/layout/list1"/>
    <dgm:cxn modelId="{DE640D62-136C-46F9-91A1-6F2AACE6CFAF}" srcId="{2E0F9296-1195-4859-A6ED-455F028FFC01}" destId="{73FEB625-01C2-45DA-A18A-5FC191712B5C}" srcOrd="1" destOrd="0" parTransId="{CADA9C02-5B80-4562-B692-F8D373B3F106}" sibTransId="{07E46592-C2BF-412A-9C53-CCA7E02EF7A8}"/>
    <dgm:cxn modelId="{AE772A68-95B0-40F3-8335-3E88DC5DDDE2}" type="presOf" srcId="{2E0F9296-1195-4859-A6ED-455F028FFC01}" destId="{02883884-21EE-4576-8988-661A6D925D24}" srcOrd="1" destOrd="0" presId="urn:microsoft.com/office/officeart/2005/8/layout/list1"/>
    <dgm:cxn modelId="{B9AE6D4B-D053-4D33-950B-2015D0FFEA0C}" type="presOf" srcId="{F1F4615F-5A67-4FF2-878E-D804452B7127}" destId="{DB6EAE4C-C984-4F3E-B29A-318B7B31E1FE}" srcOrd="0" destOrd="0" presId="urn:microsoft.com/office/officeart/2005/8/layout/list1"/>
    <dgm:cxn modelId="{C826CE70-5E00-475C-AC8A-9EEB00D414D3}" type="presOf" srcId="{33D88987-8511-4813-810C-C68AC61967FA}" destId="{75140E88-BAED-49EC-9837-1FA23B45E579}" srcOrd="0" destOrd="0" presId="urn:microsoft.com/office/officeart/2005/8/layout/list1"/>
    <dgm:cxn modelId="{88180552-016C-47C7-9215-F61C788271C2}" type="presOf" srcId="{BBEBBEE1-F307-43BA-A997-2AB0230D5035}" destId="{BAD67A9D-481B-4D5A-A346-10AD4930CE16}" srcOrd="1" destOrd="0" presId="urn:microsoft.com/office/officeart/2005/8/layout/list1"/>
    <dgm:cxn modelId="{07254C53-2F74-4CC3-B45B-5F825DF5D41E}" type="presOf" srcId="{2E0F9296-1195-4859-A6ED-455F028FFC01}" destId="{2852E1A4-6173-437B-BC21-3CDBF0D8BC3B}" srcOrd="0" destOrd="0" presId="urn:microsoft.com/office/officeart/2005/8/layout/list1"/>
    <dgm:cxn modelId="{A4736D80-2C56-47DF-BE6B-6B6595F3FF91}" srcId="{BBEBBEE1-F307-43BA-A997-2AB0230D5035}" destId="{FFB0D430-65F7-4DFD-9CB5-F2ADD9B06AD1}" srcOrd="0" destOrd="0" parTransId="{B0063699-32CB-4F7D-8ED0-DCC4C921704F}" sibTransId="{EC0CB25A-843F-45C6-A75B-A23CB94D8CFD}"/>
    <dgm:cxn modelId="{96F17B80-243A-4CA7-B6A1-565A22AE9CD0}" type="presOf" srcId="{E90B69D5-83B6-496A-82E8-110D76D5DBC7}" destId="{BCC1D098-EA91-4550-9688-3A4C9CF8903F}" srcOrd="0" destOrd="0" presId="urn:microsoft.com/office/officeart/2005/8/layout/list1"/>
    <dgm:cxn modelId="{855C8E81-B01F-43AC-9B21-1EBFF634EF95}" type="presOf" srcId="{002F2C59-7FCB-469C-9AB6-BC51A969A74F}" destId="{36FF83D3-1FE0-4930-9AD3-B145A6066A4B}" srcOrd="0" destOrd="0" presId="urn:microsoft.com/office/officeart/2005/8/layout/list1"/>
    <dgm:cxn modelId="{4DD3908E-CA58-49F2-932A-62CCD8F65F49}" srcId="{4E517B10-2A67-4A18-AF96-55DEF6396D0C}" destId="{BBEBBEE1-F307-43BA-A997-2AB0230D5035}" srcOrd="3" destOrd="0" parTransId="{675B8367-C0C5-4E45-B319-B1F50E3913D3}" sibTransId="{F023F8D9-C1EA-462C-B9F3-E7B73F4B4B78}"/>
    <dgm:cxn modelId="{5D573894-D9FA-48B1-B4D9-D4FDB74E162F}" type="presOf" srcId="{BBEBBEE1-F307-43BA-A997-2AB0230D5035}" destId="{480B00E3-C787-4586-B101-B5D0FDEAEA30}" srcOrd="0" destOrd="0" presId="urn:microsoft.com/office/officeart/2005/8/layout/list1"/>
    <dgm:cxn modelId="{7900AE96-0081-4996-A945-36C14F01C43C}" srcId="{F1F4615F-5A67-4FF2-878E-D804452B7127}" destId="{58B55E87-6BD6-424A-9B40-E5AEEC0D0F02}" srcOrd="0" destOrd="0" parTransId="{88F0FD2F-37E5-4295-B151-A31CCA28A904}" sibTransId="{D1A7659F-DBAE-414D-AD50-98E74843B1DD}"/>
    <dgm:cxn modelId="{9E71EEAF-4A01-4E68-AA3B-4B58FCEEAC80}" type="presOf" srcId="{E15A28EC-05B0-4A5A-A7EE-B58873310C87}" destId="{FE6F0121-10B0-4198-9804-1DF43A7F5D16}" srcOrd="0" destOrd="0" presId="urn:microsoft.com/office/officeart/2005/8/layout/list1"/>
    <dgm:cxn modelId="{514070B7-43F5-4E4B-9995-5F8E1DB61253}" type="presOf" srcId="{4E517B10-2A67-4A18-AF96-55DEF6396D0C}" destId="{6623EE32-E249-4F88-AAAD-8C1B78B4DFA0}" srcOrd="0" destOrd="0" presId="urn:microsoft.com/office/officeart/2005/8/layout/list1"/>
    <dgm:cxn modelId="{BC3CBEBB-33A2-4CC0-BC17-9E8C731AA8C2}" srcId="{E15A28EC-05B0-4A5A-A7EE-B58873310C87}" destId="{3F8470BE-F3A0-4BF3-9777-BD357EA8ADC7}" srcOrd="0" destOrd="0" parTransId="{49FC59E2-2307-4362-88B8-6D0C425237DC}" sibTransId="{F93A2ED9-586F-492D-AA0E-02158F4B2052}"/>
    <dgm:cxn modelId="{3CF7F0BF-24C6-4267-B4B2-4A02633D143A}" srcId="{4E517B10-2A67-4A18-AF96-55DEF6396D0C}" destId="{33D88987-8511-4813-810C-C68AC61967FA}" srcOrd="1" destOrd="0" parTransId="{42B65447-45BD-42DA-8237-F1B2E960FD88}" sibTransId="{A829E670-2FF0-4F42-8910-ECF68ACF35F3}"/>
    <dgm:cxn modelId="{FB49A6C3-6542-4B90-814A-AE7F2B2BF2E5}" srcId="{9BD24818-4C6E-465D-BDBF-CF195B947BD4}" destId="{4182644A-5FFF-43EF-A9A0-74B0186E1939}" srcOrd="0" destOrd="0" parTransId="{7B267E5C-A2A7-414A-AB63-8AA400376B96}" sibTransId="{23F33E22-F259-4B7C-B1C9-4D04FB106267}"/>
    <dgm:cxn modelId="{001538C5-3B36-48A9-991A-8C7AEC0B94B0}" srcId="{33D88987-8511-4813-810C-C68AC61967FA}" destId="{E90B69D5-83B6-496A-82E8-110D76D5DBC7}" srcOrd="0" destOrd="0" parTransId="{844EC097-E975-4855-83E0-2C61C63659A3}" sibTransId="{105F80C5-B429-4655-AAF7-1758B12833F0}"/>
    <dgm:cxn modelId="{77B6F3DC-95F8-44FD-9AFA-8C4AE36DF6AE}" srcId="{4E517B10-2A67-4A18-AF96-55DEF6396D0C}" destId="{F1F4615F-5A67-4FF2-878E-D804452B7127}" srcOrd="4" destOrd="0" parTransId="{D8ABC75D-95ED-4B15-BA51-9CD5E83F6346}" sibTransId="{C7736822-361F-4C2C-ADC7-8DE2191BDA5B}"/>
    <dgm:cxn modelId="{9A838BDF-AF11-48C9-A83F-4131ABAAE711}" type="presOf" srcId="{F1F4615F-5A67-4FF2-878E-D804452B7127}" destId="{B2EFC379-6993-4B7C-901D-4A6F34B173C1}" srcOrd="1" destOrd="0" presId="urn:microsoft.com/office/officeart/2005/8/layout/list1"/>
    <dgm:cxn modelId="{9837C0E4-D6EF-4BE1-8394-F5622EADCF9D}" type="presOf" srcId="{9BD24818-4C6E-465D-BDBF-CF195B947BD4}" destId="{8818FBD6-286A-4FEF-B4C7-DD93893E9CA4}" srcOrd="0" destOrd="0" presId="urn:microsoft.com/office/officeart/2005/8/layout/list1"/>
    <dgm:cxn modelId="{8BC9535F-7FA2-4D84-A9DB-5B70EFEFE7FD}" type="presParOf" srcId="{6623EE32-E249-4F88-AAAD-8C1B78B4DFA0}" destId="{6F4AFB0C-74F5-439D-B58E-D4C2D4BD96FD}" srcOrd="0" destOrd="0" presId="urn:microsoft.com/office/officeart/2005/8/layout/list1"/>
    <dgm:cxn modelId="{DB0C9A01-3F45-4581-BFFD-8E48999C00D3}" type="presParOf" srcId="{6F4AFB0C-74F5-439D-B58E-D4C2D4BD96FD}" destId="{8818FBD6-286A-4FEF-B4C7-DD93893E9CA4}" srcOrd="0" destOrd="0" presId="urn:microsoft.com/office/officeart/2005/8/layout/list1"/>
    <dgm:cxn modelId="{222EAAF9-1EFB-448D-B645-CF07A7A197BA}" type="presParOf" srcId="{6F4AFB0C-74F5-439D-B58E-D4C2D4BD96FD}" destId="{0C2CFB52-4F2A-47DE-8F8A-AE5E433DD7D0}" srcOrd="1" destOrd="0" presId="urn:microsoft.com/office/officeart/2005/8/layout/list1"/>
    <dgm:cxn modelId="{E69CD92B-A069-4CF3-A92F-494C9ACA3BBD}" type="presParOf" srcId="{6623EE32-E249-4F88-AAAD-8C1B78B4DFA0}" destId="{F19393A6-CF23-4B49-B48F-936A76A3C416}" srcOrd="1" destOrd="0" presId="urn:microsoft.com/office/officeart/2005/8/layout/list1"/>
    <dgm:cxn modelId="{60017A6D-B10A-4A8C-BC95-CD9FB35DD4B9}" type="presParOf" srcId="{6623EE32-E249-4F88-AAAD-8C1B78B4DFA0}" destId="{175FDAE9-45AE-4ACF-93E3-8E35D705C1E0}" srcOrd="2" destOrd="0" presId="urn:microsoft.com/office/officeart/2005/8/layout/list1"/>
    <dgm:cxn modelId="{229F3A4F-6189-43EC-A681-A13FD5015058}" type="presParOf" srcId="{6623EE32-E249-4F88-AAAD-8C1B78B4DFA0}" destId="{0219783B-7AD0-44F2-981B-2959939AD586}" srcOrd="3" destOrd="0" presId="urn:microsoft.com/office/officeart/2005/8/layout/list1"/>
    <dgm:cxn modelId="{227CDC4B-63D5-4F56-BF98-D56207D9838A}" type="presParOf" srcId="{6623EE32-E249-4F88-AAAD-8C1B78B4DFA0}" destId="{305B40B9-4754-4A49-AE53-E24E05FBA860}" srcOrd="4" destOrd="0" presId="urn:microsoft.com/office/officeart/2005/8/layout/list1"/>
    <dgm:cxn modelId="{34203890-1DB9-4BFB-92BA-7D173963717D}" type="presParOf" srcId="{305B40B9-4754-4A49-AE53-E24E05FBA860}" destId="{75140E88-BAED-49EC-9837-1FA23B45E579}" srcOrd="0" destOrd="0" presId="urn:microsoft.com/office/officeart/2005/8/layout/list1"/>
    <dgm:cxn modelId="{495B43A3-DB35-448D-BAF8-33C1DEA40207}" type="presParOf" srcId="{305B40B9-4754-4A49-AE53-E24E05FBA860}" destId="{FE67C525-95EB-47A2-94CF-7B1F5C3EF4B9}" srcOrd="1" destOrd="0" presId="urn:microsoft.com/office/officeart/2005/8/layout/list1"/>
    <dgm:cxn modelId="{AA81728A-A09B-4CEB-921F-26116D1B4EC1}" type="presParOf" srcId="{6623EE32-E249-4F88-AAAD-8C1B78B4DFA0}" destId="{F62625A0-7511-453D-A5CC-3D8A96DD83A5}" srcOrd="5" destOrd="0" presId="urn:microsoft.com/office/officeart/2005/8/layout/list1"/>
    <dgm:cxn modelId="{067973E6-A398-4B30-B0BB-44F83E80441B}" type="presParOf" srcId="{6623EE32-E249-4F88-AAAD-8C1B78B4DFA0}" destId="{BCC1D098-EA91-4550-9688-3A4C9CF8903F}" srcOrd="6" destOrd="0" presId="urn:microsoft.com/office/officeart/2005/8/layout/list1"/>
    <dgm:cxn modelId="{47FC27D3-B6E3-4A7A-804A-E8D1C0296A16}" type="presParOf" srcId="{6623EE32-E249-4F88-AAAD-8C1B78B4DFA0}" destId="{E62734D2-324D-49F0-8DA6-01BE597AB313}" srcOrd="7" destOrd="0" presId="urn:microsoft.com/office/officeart/2005/8/layout/list1"/>
    <dgm:cxn modelId="{C2548C43-D9B6-47E4-9AF5-7E59EFED0ED3}" type="presParOf" srcId="{6623EE32-E249-4F88-AAAD-8C1B78B4DFA0}" destId="{027557A3-443B-47E9-AB6E-595131960766}" srcOrd="8" destOrd="0" presId="urn:microsoft.com/office/officeart/2005/8/layout/list1"/>
    <dgm:cxn modelId="{D3068EDC-BA11-4280-8C78-219E50F0256B}" type="presParOf" srcId="{027557A3-443B-47E9-AB6E-595131960766}" destId="{2852E1A4-6173-437B-BC21-3CDBF0D8BC3B}" srcOrd="0" destOrd="0" presId="urn:microsoft.com/office/officeart/2005/8/layout/list1"/>
    <dgm:cxn modelId="{44B40232-1F58-439F-A6B5-3B6D34B13281}" type="presParOf" srcId="{027557A3-443B-47E9-AB6E-595131960766}" destId="{02883884-21EE-4576-8988-661A6D925D24}" srcOrd="1" destOrd="0" presId="urn:microsoft.com/office/officeart/2005/8/layout/list1"/>
    <dgm:cxn modelId="{F80403C3-653B-4488-A13E-702C6E4B93F7}" type="presParOf" srcId="{6623EE32-E249-4F88-AAAD-8C1B78B4DFA0}" destId="{BDC02D86-6D88-4724-BF5D-5A8119DDCFC3}" srcOrd="9" destOrd="0" presId="urn:microsoft.com/office/officeart/2005/8/layout/list1"/>
    <dgm:cxn modelId="{5D9A1C63-0623-4A06-9332-8082DF211F35}" type="presParOf" srcId="{6623EE32-E249-4F88-AAAD-8C1B78B4DFA0}" destId="{36FF83D3-1FE0-4930-9AD3-B145A6066A4B}" srcOrd="10" destOrd="0" presId="urn:microsoft.com/office/officeart/2005/8/layout/list1"/>
    <dgm:cxn modelId="{9025CF64-E8DC-4ED9-A19E-1CC24106031D}" type="presParOf" srcId="{6623EE32-E249-4F88-AAAD-8C1B78B4DFA0}" destId="{2FE0C166-5EAF-4FEF-A2CA-D2A83D864963}" srcOrd="11" destOrd="0" presId="urn:microsoft.com/office/officeart/2005/8/layout/list1"/>
    <dgm:cxn modelId="{75774437-19CB-4071-853E-7DD74BC5E7CB}" type="presParOf" srcId="{6623EE32-E249-4F88-AAAD-8C1B78B4DFA0}" destId="{148B5F88-32DE-48E4-A6B0-233D85E8CF3E}" srcOrd="12" destOrd="0" presId="urn:microsoft.com/office/officeart/2005/8/layout/list1"/>
    <dgm:cxn modelId="{13151499-146D-405F-B29F-25221B1D9705}" type="presParOf" srcId="{148B5F88-32DE-48E4-A6B0-233D85E8CF3E}" destId="{480B00E3-C787-4586-B101-B5D0FDEAEA30}" srcOrd="0" destOrd="0" presId="urn:microsoft.com/office/officeart/2005/8/layout/list1"/>
    <dgm:cxn modelId="{3A424B90-5264-4859-B7BB-2EC448F07233}" type="presParOf" srcId="{148B5F88-32DE-48E4-A6B0-233D85E8CF3E}" destId="{BAD67A9D-481B-4D5A-A346-10AD4930CE16}" srcOrd="1" destOrd="0" presId="urn:microsoft.com/office/officeart/2005/8/layout/list1"/>
    <dgm:cxn modelId="{78939678-4F30-424E-B70D-FCDFE198E04B}" type="presParOf" srcId="{6623EE32-E249-4F88-AAAD-8C1B78B4DFA0}" destId="{EFC31BF7-737F-4D61-91B4-30D11B486FD1}" srcOrd="13" destOrd="0" presId="urn:microsoft.com/office/officeart/2005/8/layout/list1"/>
    <dgm:cxn modelId="{854CFC3C-3FE5-4453-A263-740F582AC75B}" type="presParOf" srcId="{6623EE32-E249-4F88-AAAD-8C1B78B4DFA0}" destId="{B6F1D7AB-6401-423C-960A-797BC7B720A5}" srcOrd="14" destOrd="0" presId="urn:microsoft.com/office/officeart/2005/8/layout/list1"/>
    <dgm:cxn modelId="{A4818574-982E-494F-AF70-BDF200770A1E}" type="presParOf" srcId="{6623EE32-E249-4F88-AAAD-8C1B78B4DFA0}" destId="{24890603-0E0F-4D9C-9CB8-1B57C137BB5E}" srcOrd="15" destOrd="0" presId="urn:microsoft.com/office/officeart/2005/8/layout/list1"/>
    <dgm:cxn modelId="{C362DEA6-BFFA-4A14-99AE-462A9C07E654}" type="presParOf" srcId="{6623EE32-E249-4F88-AAAD-8C1B78B4DFA0}" destId="{B001DDDC-5382-4468-BE3B-1F29E3C1ED80}" srcOrd="16" destOrd="0" presId="urn:microsoft.com/office/officeart/2005/8/layout/list1"/>
    <dgm:cxn modelId="{FC999106-9367-4FEE-94AB-93EBF6B3AA50}" type="presParOf" srcId="{B001DDDC-5382-4468-BE3B-1F29E3C1ED80}" destId="{DB6EAE4C-C984-4F3E-B29A-318B7B31E1FE}" srcOrd="0" destOrd="0" presId="urn:microsoft.com/office/officeart/2005/8/layout/list1"/>
    <dgm:cxn modelId="{FC41BC68-2C7D-45F5-95D4-3A08179C17D5}" type="presParOf" srcId="{B001DDDC-5382-4468-BE3B-1F29E3C1ED80}" destId="{B2EFC379-6993-4B7C-901D-4A6F34B173C1}" srcOrd="1" destOrd="0" presId="urn:microsoft.com/office/officeart/2005/8/layout/list1"/>
    <dgm:cxn modelId="{9219D2F8-D109-4A61-9AEE-62EF9573BFCC}" type="presParOf" srcId="{6623EE32-E249-4F88-AAAD-8C1B78B4DFA0}" destId="{0E430F40-5BEB-48F4-9F50-C4FA8DBA4924}" srcOrd="17" destOrd="0" presId="urn:microsoft.com/office/officeart/2005/8/layout/list1"/>
    <dgm:cxn modelId="{0DF3F7B9-24A5-40C7-AFDA-A4882060938D}" type="presParOf" srcId="{6623EE32-E249-4F88-AAAD-8C1B78B4DFA0}" destId="{D699BAE1-8B29-49C4-96E2-BA865B144DC2}" srcOrd="18" destOrd="0" presId="urn:microsoft.com/office/officeart/2005/8/layout/list1"/>
    <dgm:cxn modelId="{83637787-3864-4ED2-B1C6-EE68AC278248}" type="presParOf" srcId="{6623EE32-E249-4F88-AAAD-8C1B78B4DFA0}" destId="{CCA0F514-CD66-44D1-A771-4DB6591E3C79}" srcOrd="19" destOrd="0" presId="urn:microsoft.com/office/officeart/2005/8/layout/list1"/>
    <dgm:cxn modelId="{E16275A3-70FA-4847-B43F-F01E5777009C}" type="presParOf" srcId="{6623EE32-E249-4F88-AAAD-8C1B78B4DFA0}" destId="{63989CE8-C7FA-4042-808B-3C051B9C1D8C}" srcOrd="20" destOrd="0" presId="urn:microsoft.com/office/officeart/2005/8/layout/list1"/>
    <dgm:cxn modelId="{8BB007DA-D3BA-4482-9A58-53F3981D5A73}" type="presParOf" srcId="{63989CE8-C7FA-4042-808B-3C051B9C1D8C}" destId="{FE6F0121-10B0-4198-9804-1DF43A7F5D16}" srcOrd="0" destOrd="0" presId="urn:microsoft.com/office/officeart/2005/8/layout/list1"/>
    <dgm:cxn modelId="{C8A19002-D924-401A-97D9-6899EE2E436A}" type="presParOf" srcId="{63989CE8-C7FA-4042-808B-3C051B9C1D8C}" destId="{C41979B3-CB30-4C70-9156-42FB286A5BA9}" srcOrd="1" destOrd="0" presId="urn:microsoft.com/office/officeart/2005/8/layout/list1"/>
    <dgm:cxn modelId="{C42B8276-2CCE-4DF0-9FDF-B635394963AB}" type="presParOf" srcId="{6623EE32-E249-4F88-AAAD-8C1B78B4DFA0}" destId="{CA2B4DCC-5DB6-4DB0-B534-4ADB544F9D48}" srcOrd="21" destOrd="0" presId="urn:microsoft.com/office/officeart/2005/8/layout/list1"/>
    <dgm:cxn modelId="{EAA6A7BB-578A-4AA7-B1BC-503292FB7B94}" type="presParOf" srcId="{6623EE32-E249-4F88-AAAD-8C1B78B4DFA0}" destId="{B04E16E4-6956-4E56-98FB-ADBFF441B93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FDAE9-45AE-4ACF-93E3-8E35D705C1E0}">
      <dsp:nvSpPr>
        <dsp:cNvPr id="0" name=""/>
        <dsp:cNvSpPr/>
      </dsp:nvSpPr>
      <dsp:spPr>
        <a:xfrm>
          <a:off x="0" y="322752"/>
          <a:ext cx="763284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Start profielkeuzevoorbereiding in mentorles (via Qompas)</a:t>
          </a:r>
        </a:p>
      </dsp:txBody>
      <dsp:txXfrm>
        <a:off x="0" y="322752"/>
        <a:ext cx="7632848" cy="510300"/>
      </dsp:txXfrm>
    </dsp:sp>
    <dsp:sp modelId="{0C2CFB52-4F2A-47DE-8F8A-AE5E433DD7D0}">
      <dsp:nvSpPr>
        <dsp:cNvPr id="0" name=""/>
        <dsp:cNvSpPr/>
      </dsp:nvSpPr>
      <dsp:spPr>
        <a:xfrm>
          <a:off x="381642" y="14563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November  	</a:t>
          </a:r>
        </a:p>
      </dsp:txBody>
      <dsp:txXfrm>
        <a:off x="398935" y="162925"/>
        <a:ext cx="5308407" cy="319654"/>
      </dsp:txXfrm>
    </dsp:sp>
    <dsp:sp modelId="{BCC1D098-EA91-4550-9688-3A4C9CF8903F}">
      <dsp:nvSpPr>
        <dsp:cNvPr id="0" name=""/>
        <dsp:cNvSpPr/>
      </dsp:nvSpPr>
      <dsp:spPr>
        <a:xfrm>
          <a:off x="0" y="1074163"/>
          <a:ext cx="763284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Profielkeuzevoorlichting voor ouders 18:30</a:t>
          </a:r>
        </a:p>
      </dsp:txBody>
      <dsp:txXfrm>
        <a:off x="0" y="1074163"/>
        <a:ext cx="7632848" cy="510300"/>
      </dsp:txXfrm>
    </dsp:sp>
    <dsp:sp modelId="{FE67C525-95EB-47A2-94CF-7B1F5C3EF4B9}">
      <dsp:nvSpPr>
        <dsp:cNvPr id="0" name=""/>
        <dsp:cNvSpPr/>
      </dsp:nvSpPr>
      <dsp:spPr>
        <a:xfrm>
          <a:off x="381642" y="89785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13 November </a:t>
          </a:r>
        </a:p>
      </dsp:txBody>
      <dsp:txXfrm>
        <a:off x="398935" y="915145"/>
        <a:ext cx="5308407" cy="319654"/>
      </dsp:txXfrm>
    </dsp:sp>
    <dsp:sp modelId="{36FF83D3-1FE0-4930-9AD3-B145A6066A4B}">
      <dsp:nvSpPr>
        <dsp:cNvPr id="0" name=""/>
        <dsp:cNvSpPr/>
      </dsp:nvSpPr>
      <dsp:spPr>
        <a:xfrm>
          <a:off x="0" y="1827192"/>
          <a:ext cx="7632848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/>
            <a:t>9 januari advies vakdocenten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19 januari online profielkeuze invoeren en 2 vakken laten vallen</a:t>
          </a:r>
          <a:endParaRPr lang="nl-NL" sz="1200" b="1" kern="1200" dirty="0"/>
        </a:p>
      </dsp:txBody>
      <dsp:txXfrm>
        <a:off x="0" y="1827192"/>
        <a:ext cx="7632848" cy="699300"/>
      </dsp:txXfrm>
    </dsp:sp>
    <dsp:sp modelId="{02883884-21EE-4576-8988-661A6D925D24}">
      <dsp:nvSpPr>
        <dsp:cNvPr id="0" name=""/>
        <dsp:cNvSpPr/>
      </dsp:nvSpPr>
      <dsp:spPr>
        <a:xfrm>
          <a:off x="381642" y="165007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Januari </a:t>
          </a:r>
        </a:p>
      </dsp:txBody>
      <dsp:txXfrm>
        <a:off x="398935" y="1667365"/>
        <a:ext cx="5308407" cy="319654"/>
      </dsp:txXfrm>
    </dsp:sp>
    <dsp:sp modelId="{B6F1D7AB-6401-423C-960A-797BC7B720A5}">
      <dsp:nvSpPr>
        <dsp:cNvPr id="0" name=""/>
        <dsp:cNvSpPr/>
      </dsp:nvSpPr>
      <dsp:spPr>
        <a:xfrm>
          <a:off x="0" y="2768412"/>
          <a:ext cx="763284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16 t/m 19 maart stage</a:t>
          </a:r>
        </a:p>
      </dsp:txBody>
      <dsp:txXfrm>
        <a:off x="0" y="2768412"/>
        <a:ext cx="7632848" cy="510300"/>
      </dsp:txXfrm>
    </dsp:sp>
    <dsp:sp modelId="{BAD67A9D-481B-4D5A-A346-10AD4930CE16}">
      <dsp:nvSpPr>
        <dsp:cNvPr id="0" name=""/>
        <dsp:cNvSpPr/>
      </dsp:nvSpPr>
      <dsp:spPr>
        <a:xfrm>
          <a:off x="381642" y="259129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200" kern="1200" dirty="0"/>
            <a:t>Maart  </a:t>
          </a:r>
        </a:p>
      </dsp:txBody>
      <dsp:txXfrm>
        <a:off x="398935" y="2608585"/>
        <a:ext cx="5308407" cy="319654"/>
      </dsp:txXfrm>
    </dsp:sp>
    <dsp:sp modelId="{D699BAE1-8B29-49C4-96E2-BA865B144DC2}">
      <dsp:nvSpPr>
        <dsp:cNvPr id="0" name=""/>
        <dsp:cNvSpPr/>
      </dsp:nvSpPr>
      <dsp:spPr>
        <a:xfrm>
          <a:off x="0" y="3536256"/>
          <a:ext cx="76328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200" kern="1200" dirty="0"/>
            <a:t>Tekenen en bespreken profielkeuze </a:t>
          </a:r>
        </a:p>
      </dsp:txBody>
      <dsp:txXfrm>
        <a:off x="0" y="3536256"/>
        <a:ext cx="7632848" cy="529200"/>
      </dsp:txXfrm>
    </dsp:sp>
    <dsp:sp modelId="{B2EFC379-6993-4B7C-901D-4A6F34B173C1}">
      <dsp:nvSpPr>
        <dsp:cNvPr id="0" name=""/>
        <dsp:cNvSpPr/>
      </dsp:nvSpPr>
      <dsp:spPr>
        <a:xfrm>
          <a:off x="381642" y="334351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Maart </a:t>
          </a:r>
        </a:p>
      </dsp:txBody>
      <dsp:txXfrm>
        <a:off x="398935" y="3360805"/>
        <a:ext cx="5308407" cy="319654"/>
      </dsp:txXfrm>
    </dsp:sp>
    <dsp:sp modelId="{B04E16E4-6956-4E56-98FB-ADBFF441B935}">
      <dsp:nvSpPr>
        <dsp:cNvPr id="0" name=""/>
        <dsp:cNvSpPr/>
      </dsp:nvSpPr>
      <dsp:spPr>
        <a:xfrm>
          <a:off x="0" y="4291752"/>
          <a:ext cx="7632848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394" tIns="249936" rIns="5923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/>
            <a:t>1 juni deadline: laatste wijzigingen vakkenpakket </a:t>
          </a:r>
        </a:p>
      </dsp:txBody>
      <dsp:txXfrm>
        <a:off x="0" y="4291752"/>
        <a:ext cx="7632848" cy="510300"/>
      </dsp:txXfrm>
    </dsp:sp>
    <dsp:sp modelId="{C41979B3-CB30-4C70-9156-42FB286A5BA9}">
      <dsp:nvSpPr>
        <dsp:cNvPr id="0" name=""/>
        <dsp:cNvSpPr/>
      </dsp:nvSpPr>
      <dsp:spPr>
        <a:xfrm>
          <a:off x="381642" y="4114632"/>
          <a:ext cx="5342993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Juni</a:t>
          </a:r>
        </a:p>
      </dsp:txBody>
      <dsp:txXfrm>
        <a:off x="398935" y="4131925"/>
        <a:ext cx="530840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19-12-2025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DFE0B-D1BF-4ECD-87D6-546F8567C02E}" type="datetimeFigureOut">
              <a:rPr lang="nl-NL" smtClean="0"/>
              <a:t>19-12-2025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F7391-BD57-4D60-9740-6D74040834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82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03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27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65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290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633F0-E32C-456E-B956-D81F6058E5D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56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02E40-AF71-4DA9-BF51-DACB42BB7C1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2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6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8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F7391-BD57-4D60-9740-6D74040834F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7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9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94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9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F7391-BD57-4D60-9740-6D74040834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80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D119A-7EEC-4095-A41E-7DBC74AD095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24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468AFBE-B146-458B-A6A8-F99620668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4204" y="1697933"/>
            <a:ext cx="3955592" cy="29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AB9DE9D-3681-427F-87A2-BCDACF09E702}"/>
              </a:ext>
            </a:extLst>
          </p:cNvPr>
          <p:cNvGrpSpPr/>
          <p:nvPr userDrawn="1"/>
        </p:nvGrpSpPr>
        <p:grpSpPr>
          <a:xfrm>
            <a:off x="0" y="6390000"/>
            <a:ext cx="9144001" cy="468000"/>
            <a:chOff x="0" y="6390000"/>
            <a:chExt cx="12192001" cy="46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BC0119-6528-4576-B73C-DA0DAB59D23D}"/>
                </a:ext>
              </a:extLst>
            </p:cNvPr>
            <p:cNvSpPr/>
            <p:nvPr userDrawn="1"/>
          </p:nvSpPr>
          <p:spPr>
            <a:xfrm>
              <a:off x="1" y="6390000"/>
              <a:ext cx="12192000" cy="46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16F12E-EEB7-4182-BEB7-8700B768ED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373385"/>
                </a:clrFrom>
                <a:clrTo>
                  <a:srgbClr val="37338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91655"/>
              <a:ext cx="9144019" cy="46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9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DC68BB-7388-4B31-A14E-CB2837B3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3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51F81-2F84-43B2-A734-AD9BCCBDD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2A596-4786-4A1A-B006-8BF02095F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B66DA-C512-4E6B-AEA4-EDE20FCB85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AAD17-46DF-4F1D-BCB3-027EDFF1E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4AD20-ACA2-4593-8F58-4A047CF448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C74A4D-0C63-48F2-B78D-DF8FF2A54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6669A-5833-4C45-8500-34F42307E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77966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5FBD-F4CF-4FFF-A47B-C6C962E8A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7641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0410BB-DD3B-44DD-96EB-D0208E2D2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5382769"/>
            <a:ext cx="9143993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75852-514A-47A1-AD53-9B8C4AEC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A54-63F8-4932-88FC-AAA94901C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CF45C9-3C72-4D45-BA8C-02A516350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382769"/>
            <a:ext cx="9144000" cy="1475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2 objecten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09EEC-A529-4598-BEE3-E580F3F64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2768"/>
            <a:ext cx="9144000" cy="1475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808DB0-0ADE-492D-814B-61D9DF6F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CB3D-897D-46AD-9A08-F325ADCCF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E07FC-AF63-4642-9A55-D8ADF782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F70E6-3AB3-4731-9274-0256AC41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D51E-3C6D-4796-925A-686DCFB66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88F6-3708-44D1-88E7-09D0C81D9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BCBB6DF-AAA4-47DE-9D3A-1FB0CEA8B434}" type="datetimeFigureOut">
              <a:rPr lang="nl-NL" smtClean="0"/>
              <a:pPr/>
              <a:t>19-12-2025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9699-1C18-40DD-9834-CCBFA1C8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90D4-289C-496B-B67B-C00333DDA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9002BA-F571-4BA6-86F5-DE906CDBC48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99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4"/>
            <a:ext cx="5868144" cy="280725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Lotte van Houten</a:t>
            </a:r>
            <a:br>
              <a:rPr lang="nl-NL" sz="3200" dirty="0"/>
            </a:br>
            <a:r>
              <a:rPr lang="nl-NL" sz="3200" dirty="0"/>
              <a:t>Decaan mavo, havo, vwo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Profielkeuze 3 mavo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8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5658" y="11663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/>
              <a:t>Verplichte vakken mbo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444781"/>
            <a:ext cx="7416824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   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178477"/>
              </p:ext>
            </p:extLst>
          </p:nvPr>
        </p:nvGraphicFramePr>
        <p:xfrm>
          <a:off x="1403648" y="1383025"/>
          <a:ext cx="6480721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082">
                  <a:extLst>
                    <a:ext uri="{9D8B030D-6E8A-4147-A177-3AD203B41FA5}">
                      <a16:colId xmlns:a16="http://schemas.microsoft.com/office/drawing/2014/main" val="41922275"/>
                    </a:ext>
                  </a:extLst>
                </a:gridCol>
                <a:gridCol w="2606377">
                  <a:extLst>
                    <a:ext uri="{9D8B030D-6E8A-4147-A177-3AD203B41FA5}">
                      <a16:colId xmlns:a16="http://schemas.microsoft.com/office/drawing/2014/main" val="465212390"/>
                    </a:ext>
                  </a:extLst>
                </a:gridCol>
              </a:tblGrid>
              <a:tr h="294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dirty="0">
                          <a:effectLst/>
                        </a:rPr>
                        <a:t>Vak 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dirty="0">
                          <a:effectLst/>
                        </a:rPr>
                        <a:t>Richting</a:t>
                      </a:r>
                      <a:endParaRPr lang="nl-NL" sz="20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200" dirty="0">
                          <a:effectLst/>
                        </a:rPr>
                        <a:t>Vak</a:t>
                      </a:r>
                      <a:endParaRPr lang="nl-NL" sz="2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nl-NL" sz="2000" dirty="0">
                          <a:effectLst/>
                        </a:rPr>
                        <a:t>Richting</a:t>
                      </a:r>
                      <a:endParaRPr lang="nl-NL" sz="2000" b="1" i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</a:rPr>
                        <a:t>Geen eisen</a:t>
                      </a:r>
                      <a:endParaRPr lang="nl-NL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CIOS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Dans en Theater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Handel en Commercie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Hotelschool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ICT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Marketing en Media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Orde en Veiligheid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Reizen en vrije tijd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Uiterlijke verzorging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Welzijn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Zakelijk 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Zorg</a:t>
                      </a:r>
                      <a:endParaRPr lang="nl-NL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800" b="1" kern="1200" dirty="0">
                          <a:effectLst/>
                        </a:rPr>
                        <a:t>Wiskunde of nask1 </a:t>
                      </a:r>
                      <a:endParaRPr lang="nl-NL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Autotechniek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Bouw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Elektro en Werktuigbouw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Lab</a:t>
                      </a: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Logistiek</a:t>
                      </a:r>
                    </a:p>
                    <a:p>
                      <a:pPr lvl="0" rtl="0"/>
                      <a:r>
                        <a:rPr lang="nl-NL" sz="1600" kern="1200" dirty="0" err="1">
                          <a:effectLst/>
                        </a:rPr>
                        <a:t>MyTec</a:t>
                      </a:r>
                      <a:endParaRPr lang="nl-NL" sz="1600" kern="1200" dirty="0">
                        <a:effectLst/>
                      </a:endParaRPr>
                    </a:p>
                    <a:p>
                      <a:pPr lvl="0" rtl="0"/>
                      <a:r>
                        <a:rPr lang="nl-NL" sz="1600" kern="1200" dirty="0">
                          <a:effectLst/>
                        </a:rPr>
                        <a:t>Scheepvaart</a:t>
                      </a:r>
                      <a:endParaRPr lang="nl-NL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83568" y="5151809"/>
            <a:ext cx="745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Dit geldt voor dit jaar. Regels kunnen wijziging, controleer altijd de website</a:t>
            </a:r>
          </a:p>
        </p:txBody>
      </p:sp>
    </p:spTree>
    <p:extLst>
      <p:ext uri="{BB962C8B-B14F-4D97-AF65-F5344CB8AC3E}">
        <p14:creationId xmlns:p14="http://schemas.microsoft.com/office/powerpoint/2010/main" val="275528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B284D-95D0-E827-EFF5-BEB32DC4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32" y="-198293"/>
            <a:ext cx="7886700" cy="1325563"/>
          </a:xfrm>
        </p:spPr>
        <p:txBody>
          <a:bodyPr/>
          <a:lstStyle/>
          <a:p>
            <a:r>
              <a:rPr lang="nl-NL" dirty="0"/>
              <a:t>Meerder routes mogelijk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5E413BA-0C7D-91A6-B044-743EC79E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253331"/>
            <a:ext cx="65356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624" y="-200819"/>
            <a:ext cx="7886700" cy="1325563"/>
          </a:xfrm>
        </p:spPr>
        <p:txBody>
          <a:bodyPr/>
          <a:lstStyle/>
          <a:p>
            <a:r>
              <a:rPr lang="nl-NL" b="1" dirty="0"/>
              <a:t>7 examenvakken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908720"/>
            <a:ext cx="793122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6 verplicht voor diploma </a:t>
            </a:r>
          </a:p>
          <a:p>
            <a:pPr marL="0" indent="0">
              <a:buNone/>
            </a:pPr>
            <a:r>
              <a:rPr lang="nl-NL" sz="2800" dirty="0"/>
              <a:t> 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800" dirty="0"/>
              <a:t>7</a:t>
            </a:r>
            <a:r>
              <a:rPr lang="nl-NL" sz="2800" baseline="30000" dirty="0"/>
              <a:t>e</a:t>
            </a:r>
            <a:r>
              <a:rPr lang="nl-NL" sz="2800" dirty="0"/>
              <a:t> vak laten vallen?</a:t>
            </a:r>
            <a:endParaRPr lang="nl-NL" sz="1800" dirty="0"/>
          </a:p>
          <a:p>
            <a:pPr marL="0" indent="0">
              <a:buNone/>
            </a:pPr>
            <a:r>
              <a:rPr lang="nl-NL" sz="2400" dirty="0"/>
              <a:t>3 vaste momenten in 4 mavo</a:t>
            </a:r>
          </a:p>
          <a:p>
            <a:pPr marL="800100" lvl="1" indent="-457200">
              <a:buFont typeface="+mj-lt"/>
              <a:buAutoNum type="arabicPeriod"/>
            </a:pPr>
            <a:r>
              <a:rPr lang="nl-NL" sz="2400" dirty="0"/>
              <a:t>Tussen T2 en T3 </a:t>
            </a:r>
          </a:p>
          <a:p>
            <a:pPr marL="800100" lvl="1" indent="-457200">
              <a:buFont typeface="+mj-lt"/>
              <a:buAutoNum type="arabicPeriod"/>
            </a:pPr>
            <a:r>
              <a:rPr lang="nl-NL" sz="2400" dirty="0"/>
              <a:t>Tussen T3 en T4 en </a:t>
            </a:r>
          </a:p>
          <a:p>
            <a:pPr marL="800100" lvl="1" indent="-457200">
              <a:buFont typeface="+mj-lt"/>
              <a:buAutoNum type="arabicPeriod"/>
            </a:pPr>
            <a:r>
              <a:rPr lang="nl-NL" sz="2400" dirty="0"/>
              <a:t>Op de dag van examenuitslagen </a:t>
            </a:r>
          </a:p>
          <a:p>
            <a:pPr marL="342900" lvl="1" indent="0">
              <a:buNone/>
            </a:pPr>
            <a:r>
              <a:rPr lang="nl-NL" sz="2400" dirty="0"/>
              <a:t> </a:t>
            </a:r>
          </a:p>
          <a:p>
            <a:pPr lvl="1"/>
            <a:r>
              <a:rPr lang="nl-NL" sz="2400" dirty="0"/>
              <a:t>Risico slaagkans </a:t>
            </a:r>
          </a:p>
          <a:p>
            <a:pPr lvl="1"/>
            <a:r>
              <a:rPr lang="nl-NL" sz="2400" dirty="0"/>
              <a:t>Mutatieformulier coördinator</a:t>
            </a:r>
          </a:p>
          <a:p>
            <a:pPr lvl="1"/>
            <a:r>
              <a:rPr lang="nl-NL" sz="2400" dirty="0"/>
              <a:t>Profiel blijft behouden </a:t>
            </a:r>
          </a:p>
          <a:p>
            <a:pPr lvl="1"/>
            <a:r>
              <a:rPr lang="nl-NL" sz="2400" dirty="0"/>
              <a:t>Doorstroom havo</a:t>
            </a:r>
          </a:p>
        </p:txBody>
      </p:sp>
    </p:spTree>
    <p:extLst>
      <p:ext uri="{BB962C8B-B14F-4D97-AF65-F5344CB8AC3E}">
        <p14:creationId xmlns:p14="http://schemas.microsoft.com/office/powerpoint/2010/main" val="273775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Profiel kiezen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 fontScale="77500" lnSpcReduction="20000"/>
          </a:bodyPr>
          <a:lstStyle/>
          <a:p>
            <a:r>
              <a:rPr lang="nl-NL" sz="3500" b="1" dirty="0" err="1"/>
              <a:t>Don’ts</a:t>
            </a:r>
            <a:endParaRPr lang="nl-NL" sz="3500" b="1" dirty="0"/>
          </a:p>
          <a:p>
            <a:pPr lvl="1"/>
            <a:r>
              <a:rPr lang="nl-NL" sz="3000" dirty="0"/>
              <a:t>Ten koste van slaagkans zoveel mogelijk profielen open houden</a:t>
            </a:r>
          </a:p>
          <a:p>
            <a:pPr lvl="1"/>
            <a:r>
              <a:rPr lang="nl-NL" sz="3000" dirty="0"/>
              <a:t>Wat doen mijn vrienden? </a:t>
            </a:r>
          </a:p>
          <a:p>
            <a:pPr lvl="1"/>
            <a:r>
              <a:rPr lang="nl-NL" sz="3000" dirty="0"/>
              <a:t>Waar heb ik het minste huiswerk voor? </a:t>
            </a:r>
          </a:p>
          <a:p>
            <a:pPr lvl="1"/>
            <a:r>
              <a:rPr lang="nl-NL" sz="3000" dirty="0"/>
              <a:t>Welke docent vind ik leuk?</a:t>
            </a:r>
          </a:p>
          <a:p>
            <a:pPr marL="457200" lvl="1" indent="0">
              <a:buNone/>
            </a:pPr>
            <a:endParaRPr lang="nl-NL" sz="3000" dirty="0"/>
          </a:p>
          <a:p>
            <a:r>
              <a:rPr lang="nl-NL" sz="3500" b="1" dirty="0"/>
              <a:t>Do’s </a:t>
            </a:r>
          </a:p>
          <a:p>
            <a:pPr lvl="1"/>
            <a:r>
              <a:rPr lang="nl-NL" sz="3000" dirty="0"/>
              <a:t>Waar ben ik goed in?</a:t>
            </a:r>
          </a:p>
          <a:p>
            <a:pPr lvl="1"/>
            <a:r>
              <a:rPr lang="nl-NL" sz="3000" dirty="0"/>
              <a:t>Wat vind ik leuk of interessant? </a:t>
            </a:r>
          </a:p>
          <a:p>
            <a:pPr lvl="1"/>
            <a:r>
              <a:rPr lang="nl-NL" sz="3000" dirty="0"/>
              <a:t>Wat wil ik later worden?</a:t>
            </a:r>
          </a:p>
          <a:p>
            <a:pPr lvl="1"/>
            <a:r>
              <a:rPr lang="nl-NL" sz="3000" dirty="0"/>
              <a:t>Wat heb ik daarvoor nodig?  </a:t>
            </a:r>
          </a:p>
          <a:p>
            <a:pPr lvl="1"/>
            <a:r>
              <a:rPr lang="nl-NL" sz="3000" dirty="0"/>
              <a:t>Wat heb ik nodig wil ik overstappen naar de havo?</a:t>
            </a:r>
          </a:p>
          <a:p>
            <a:pPr lvl="1"/>
            <a:r>
              <a:rPr lang="nl-NL" sz="3000" dirty="0"/>
              <a:t>Met welke vakken ga ik mijn examen halen!</a:t>
            </a:r>
          </a:p>
          <a:p>
            <a:pPr marL="457200" lvl="1" indent="0">
              <a:buNone/>
            </a:pPr>
            <a:endParaRPr lang="nl-NL" sz="3000" dirty="0"/>
          </a:p>
          <a:p>
            <a:pPr marL="457200" lvl="1" indent="0">
              <a:buNone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99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D8FE99C-9DC5-2532-3AFA-76DFF96F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Qompas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C2A57A1-1F1F-C431-F8CC-CA1AC7860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90689"/>
            <a:ext cx="7886700" cy="28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5E57E-DB7A-5C2E-97D6-5B6DA4D3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nl-NL" dirty="0"/>
              <a:t>Stage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5FD666-54E9-A4C8-4D15-77C2EBB82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5333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De leerlingen lopen </a:t>
            </a:r>
            <a:r>
              <a:rPr lang="nl-NL" sz="2400" b="1" dirty="0"/>
              <a:t>vier dagen stage van 16 t/m 19 maart</a:t>
            </a:r>
            <a:r>
              <a:rPr lang="nl-NL" sz="2400" dirty="0"/>
              <a:t>.</a:t>
            </a:r>
            <a:br>
              <a:rPr lang="nl-NL" sz="2400" dirty="0"/>
            </a:br>
            <a:r>
              <a:rPr lang="nl-NL" sz="2400" dirty="0"/>
              <a:t>We adviseren om op tijd te beginnen met oriënteren, zodat uw kind de grootste kans heeft op een stageplek die goed past bij zijn of haar interesses.</a:t>
            </a:r>
          </a:p>
          <a:p>
            <a:endParaRPr lang="nl-NL" sz="2400" dirty="0"/>
          </a:p>
          <a:p>
            <a:r>
              <a:rPr lang="nl-NL" sz="2400" dirty="0"/>
              <a:t>Uiterlijk </a:t>
            </a:r>
            <a:r>
              <a:rPr lang="nl-NL" sz="2400" b="1" dirty="0"/>
              <a:t>5 maart</a:t>
            </a:r>
            <a:r>
              <a:rPr lang="nl-NL" sz="2400" dirty="0"/>
              <a:t> moet de stagekaart worden ingeleverd bij de mentor.</a:t>
            </a:r>
          </a:p>
          <a:p>
            <a:endParaRPr lang="nl-NL" sz="2400" dirty="0"/>
          </a:p>
          <a:p>
            <a:r>
              <a:rPr lang="nl-NL" sz="2400" dirty="0"/>
              <a:t>Uiterlijk</a:t>
            </a:r>
            <a:r>
              <a:rPr lang="nl-NL" sz="2400" b="1" dirty="0"/>
              <a:t> 30 maart</a:t>
            </a:r>
            <a:r>
              <a:rPr lang="nl-NL" sz="2400" dirty="0"/>
              <a:t> levert de leerling de stageopdracht en vlog in bij de bezoekende docent.</a:t>
            </a:r>
            <a:br>
              <a:rPr lang="nl-NL" sz="2400" dirty="0"/>
            </a:br>
            <a:r>
              <a:rPr lang="nl-NL" sz="2400" dirty="0"/>
              <a:t>Deze docent is ook verantwoordelijk voor de beoordeling van de stage.</a:t>
            </a:r>
          </a:p>
        </p:txBody>
      </p:sp>
    </p:spTree>
    <p:extLst>
      <p:ext uri="{BB962C8B-B14F-4D97-AF65-F5344CB8AC3E}">
        <p14:creationId xmlns:p14="http://schemas.microsoft.com/office/powerpoint/2010/main" val="42110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BF212-C3ED-48E4-4FCA-C6FF2D94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58E188-7D79-4800-05D1-E12CA230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476672"/>
            <a:ext cx="2813427" cy="1872208"/>
          </a:xfrm>
          <a:prstGeom prst="rect">
            <a:avLst/>
          </a:prstGeom>
        </p:spPr>
      </p:pic>
      <p:pic>
        <p:nvPicPr>
          <p:cNvPr id="1026" name="Picture 2" descr="Hoe elke leerling verpleegkunde toch op stage kan">
            <a:extLst>
              <a:ext uri="{FF2B5EF4-FFF2-40B4-BE49-F238E27FC236}">
                <a16:creationId xmlns:a16="http://schemas.microsoft.com/office/drawing/2014/main" id="{699A44B5-81B5-E00F-6D1F-7FAABE5B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F95596-EB9A-4BBA-DA64-98D3FC86D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717032"/>
            <a:ext cx="1933575" cy="23717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538AA8-39BE-FC47-9F8C-C9A2B2A0DA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053" y="289943"/>
            <a:ext cx="2619375" cy="17430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0537661-96B2-A9F2-944F-B84CAE5D3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488" y="3356992"/>
            <a:ext cx="2619375" cy="17430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6E66E81-87D6-1384-C63F-384C7AF0C61D}"/>
              </a:ext>
            </a:extLst>
          </p:cNvPr>
          <p:cNvSpPr txBox="1"/>
          <p:nvPr/>
        </p:nvSpPr>
        <p:spPr>
          <a:xfrm>
            <a:off x="3683719" y="24928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accent1"/>
                </a:solidFill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18389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886700" cy="1325563"/>
          </a:xfrm>
        </p:spPr>
        <p:txBody>
          <a:bodyPr>
            <a:normAutofit/>
          </a:bodyPr>
          <a:lstStyle/>
          <a:p>
            <a:r>
              <a:rPr lang="nl-NL" b="1" dirty="0"/>
              <a:t>Tijdpad profielkeuzetraject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4B6AEC-EDEC-497B-B9B5-80FA13951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537765"/>
              </p:ext>
            </p:extLst>
          </p:nvPr>
        </p:nvGraphicFramePr>
        <p:xfrm>
          <a:off x="179512" y="836712"/>
          <a:ext cx="7632848" cy="494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791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83AE091-5D41-4008-A912-B1EFF63B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dirty="0"/>
              <a:t>2 vakken laten vallen dit schooljaar</a:t>
            </a:r>
            <a:br>
              <a:rPr lang="nl-NL" sz="4400" dirty="0"/>
            </a:br>
            <a:r>
              <a:rPr lang="nl-NL" sz="4400" dirty="0"/>
              <a:t>Wat houdt het in?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ADDCB1C-8B83-43EE-97E1-EBB6F84DC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Vanaf 9 maart mag uw kind maximaal 2 vakken laten vallen die buiten het gekozen profiel vallen van 4 mavo volgend jaar. </a:t>
            </a:r>
            <a:r>
              <a:rPr lang="nl-NL" sz="2400" b="1" dirty="0"/>
              <a:t>Hoeft niet!</a:t>
            </a:r>
          </a:p>
          <a:p>
            <a:r>
              <a:rPr lang="nl-NL" sz="2400" dirty="0"/>
              <a:t>Deze vakken verdwijnen dan uit het rooster.</a:t>
            </a:r>
          </a:p>
          <a:p>
            <a:r>
              <a:rPr lang="nl-NL" sz="2400" dirty="0"/>
              <a:t>Hierdoor heeft uw kind meer tijd voor de behouden vakken. </a:t>
            </a:r>
          </a:p>
          <a:p>
            <a:r>
              <a:rPr lang="nl-NL" sz="2400" b="1" dirty="0"/>
              <a:t>Het mogen alleen vakken zijn waarvoor uw kind een afgeronde 6 staat en het profiel moet behouden blijven.</a:t>
            </a:r>
          </a:p>
          <a:p>
            <a:r>
              <a:rPr lang="nl-NL" sz="2400" dirty="0"/>
              <a:t>De vakken die uw kind laat vallen kunnen hierna </a:t>
            </a:r>
            <a:r>
              <a:rPr lang="nl-NL" sz="2400" b="1" dirty="0"/>
              <a:t>nooit </a:t>
            </a:r>
            <a:r>
              <a:rPr lang="nl-NL" sz="2400" dirty="0"/>
              <a:t>meer gekozen worden.</a:t>
            </a:r>
          </a:p>
        </p:txBody>
      </p:sp>
    </p:spTree>
    <p:extLst>
      <p:ext uri="{BB962C8B-B14F-4D97-AF65-F5344CB8AC3E}">
        <p14:creationId xmlns:p14="http://schemas.microsoft.com/office/powerpoint/2010/main" val="22554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9620C-CBE2-4825-82B5-03315126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Profielkeuze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FF4D64-BAF5-4B1E-A5C9-2182DD6E9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7886700" cy="3263504"/>
          </a:xfrm>
        </p:spPr>
        <p:txBody>
          <a:bodyPr>
            <a:noAutofit/>
          </a:bodyPr>
          <a:lstStyle/>
          <a:p>
            <a:r>
              <a:rPr lang="nl-NL" sz="2400" dirty="0"/>
              <a:t>Bij de profielkeuze krijgt uw kind hulp van de mentor en de decaan mevrouw Van Houten.</a:t>
            </a:r>
          </a:p>
          <a:p>
            <a:r>
              <a:rPr lang="nl-NL" sz="2400" dirty="0"/>
              <a:t>Aandachtspunt: </a:t>
            </a:r>
            <a:r>
              <a:rPr lang="nl-NL" sz="2400" b="1" dirty="0"/>
              <a:t>er moet een profiel behouden</a:t>
            </a:r>
            <a:r>
              <a:rPr lang="nl-NL" sz="2400" dirty="0"/>
              <a:t> blijven, dus uw kind  kan niet zomaar vakken laten vallen!</a:t>
            </a:r>
          </a:p>
          <a:p>
            <a:r>
              <a:rPr lang="nl-NL" sz="2400" dirty="0"/>
              <a:t>19 januari wordt de keuze voor een profiel online gemaakt én is het moment om eventueel 2 vakken te laten vallen. </a:t>
            </a:r>
          </a:p>
          <a:p>
            <a:r>
              <a:rPr lang="nl-NL" sz="2400" dirty="0"/>
              <a:t>Tot 5 maart heeft uw kind nog de mogelijkheid om zijn of haar cijfer naar een afgeronde 6 op te halen, anders verdwijnen de vakken </a:t>
            </a:r>
            <a:r>
              <a:rPr lang="nl-NL" sz="2400" b="1" dirty="0"/>
              <a:t>niet</a:t>
            </a:r>
            <a:r>
              <a:rPr lang="nl-NL" sz="2400" dirty="0"/>
              <a:t> uit het rooster op 9 maart.</a:t>
            </a:r>
          </a:p>
        </p:txBody>
      </p:sp>
    </p:spTree>
    <p:extLst>
      <p:ext uri="{BB962C8B-B14F-4D97-AF65-F5344CB8AC3E}">
        <p14:creationId xmlns:p14="http://schemas.microsoft.com/office/powerpoint/2010/main" val="36933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5638C-2AEC-27F5-9CDF-3D824BDA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5" y="-197203"/>
            <a:ext cx="7886700" cy="1325563"/>
          </a:xfrm>
        </p:spPr>
        <p:txBody>
          <a:bodyPr/>
          <a:lstStyle/>
          <a:p>
            <a:r>
              <a:rPr lang="nl-NL" dirty="0"/>
              <a:t>Vanavond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64333-95E8-87F5-1B34-431D2561D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28360"/>
            <a:ext cx="7886700" cy="4351338"/>
          </a:xfrm>
        </p:spPr>
        <p:txBody>
          <a:bodyPr>
            <a:normAutofit/>
          </a:bodyPr>
          <a:lstStyle/>
          <a:p>
            <a:r>
              <a:rPr lang="nl-NL" sz="2800" dirty="0"/>
              <a:t>Uitleg profielen</a:t>
            </a:r>
          </a:p>
          <a:p>
            <a:r>
              <a:rPr lang="nl-NL" sz="2800" dirty="0"/>
              <a:t>Vakkenpakket kiezen </a:t>
            </a:r>
          </a:p>
          <a:p>
            <a:r>
              <a:rPr lang="nl-NL" sz="2800" dirty="0"/>
              <a:t>Waar moet je op letten bij vakkenpakket: </a:t>
            </a:r>
          </a:p>
          <a:p>
            <a:pPr marL="0" indent="0">
              <a:buNone/>
            </a:pPr>
            <a:r>
              <a:rPr lang="nl-NL" sz="2800" dirty="0"/>
              <a:t>   MBO / havo</a:t>
            </a:r>
          </a:p>
          <a:p>
            <a:endParaRPr lang="nl-NL" sz="2800" dirty="0"/>
          </a:p>
          <a:p>
            <a:r>
              <a:rPr lang="nl-NL" sz="2800" dirty="0"/>
              <a:t>Tijdpad profielkeuzetraject</a:t>
            </a:r>
          </a:p>
          <a:p>
            <a:r>
              <a:rPr lang="nl-NL" sz="2800" dirty="0"/>
              <a:t>2 vakken laten vallen in 3 mavo</a:t>
            </a:r>
          </a:p>
        </p:txBody>
      </p:sp>
    </p:spTree>
    <p:extLst>
      <p:ext uri="{BB962C8B-B14F-4D97-AF65-F5344CB8AC3E}">
        <p14:creationId xmlns:p14="http://schemas.microsoft.com/office/powerpoint/2010/main" val="20657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9D3B3D-4323-4C7E-AA72-84867C3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Studieruimte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EAC477F-28D2-41B4-9294-9BD903F8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Per 9 maart worden de roosters aangepast waar mogelijk.</a:t>
            </a:r>
          </a:p>
          <a:p>
            <a:r>
              <a:rPr lang="nl-NL" sz="2400" dirty="0"/>
              <a:t>Tijdens eventuele tussenuren wordt er gewerkt in het studiehuis.</a:t>
            </a:r>
          </a:p>
          <a:p>
            <a:r>
              <a:rPr lang="nl-NL" sz="2400" dirty="0"/>
              <a:t>Absentie wordt bijgehouden.</a:t>
            </a:r>
          </a:p>
          <a:p>
            <a:r>
              <a:rPr lang="nl-NL" sz="2400" dirty="0"/>
              <a:t>Uw kind werkt middels een weekplanning én een taakformulier voor het specifieke uur om in de studieruimte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2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7ABAC-4B0D-480C-91FB-78A2CDA6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Tijdpad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41E6C-62FC-49D3-943F-9356C143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November en december: nadenken over profielkeuze.</a:t>
            </a:r>
          </a:p>
          <a:p>
            <a:r>
              <a:rPr lang="nl-NL" sz="2400" dirty="0"/>
              <a:t>19 Januari: profielkeuze online.</a:t>
            </a:r>
          </a:p>
          <a:p>
            <a:r>
              <a:rPr lang="nl-NL" sz="2400" dirty="0"/>
              <a:t>Januari: keuze welke twee vakken (of 1 of geen) uw kind laat vallen mits uw kind er op 5 maart een afgeronde 6 voor staat (digitaal doorgeven via Magister).</a:t>
            </a:r>
          </a:p>
          <a:p>
            <a:r>
              <a:rPr lang="nl-NL" sz="2400" dirty="0"/>
              <a:t>9 maart: start “nieuw” rooster.</a:t>
            </a:r>
          </a:p>
        </p:txBody>
      </p:sp>
    </p:spTree>
    <p:extLst>
      <p:ext uri="{BB962C8B-B14F-4D97-AF65-F5344CB8AC3E}">
        <p14:creationId xmlns:p14="http://schemas.microsoft.com/office/powerpoint/2010/main" val="23997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00650" y="-135388"/>
            <a:ext cx="7886700" cy="1325563"/>
          </a:xfrm>
        </p:spPr>
        <p:txBody>
          <a:bodyPr/>
          <a:lstStyle/>
          <a:p>
            <a:r>
              <a:rPr lang="nl-NL" b="1" dirty="0"/>
              <a:t>Keuze wijzigen?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8650" y="1361498"/>
            <a:ext cx="72831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Dit schooljaar </a:t>
            </a:r>
            <a:r>
              <a:rPr lang="nl-NL" sz="2800" b="1" dirty="0"/>
              <a:t>(in 3 mavo)</a:t>
            </a:r>
          </a:p>
          <a:p>
            <a:pPr marL="0" indent="0">
              <a:buNone/>
            </a:pPr>
            <a:endParaRPr lang="nl-NL" sz="2400" b="1" dirty="0"/>
          </a:p>
          <a:p>
            <a:r>
              <a:rPr lang="nl-NL" sz="2400" dirty="0"/>
              <a:t>Wijzigingen t/m 1 juni aanvraag via de decaan. </a:t>
            </a:r>
          </a:p>
          <a:p>
            <a:r>
              <a:rPr lang="nl-NL" sz="2400" dirty="0"/>
              <a:t>Vakken die al tijdens het huidige schooljaar 3M zijn laten vallen kunnen helaas niet meer gekozen worden.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Vragen over profiel- of studiekeuze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03724" y="1690689"/>
            <a:ext cx="7787208" cy="46805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2400" dirty="0"/>
              <a:t>Mail de decaan: 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b="1" dirty="0"/>
              <a:t>L.vanhouten@schoter.nl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Werkdagen</a:t>
            </a:r>
          </a:p>
          <a:p>
            <a:pPr marL="457200" lvl="1" indent="0">
              <a:buNone/>
            </a:pPr>
            <a:r>
              <a:rPr lang="nl-NL" sz="2400" dirty="0"/>
              <a:t>Maandag, dinsdag, donderdag, vrijdag</a:t>
            </a:r>
          </a:p>
          <a:p>
            <a:pPr marL="457200" lvl="1" indent="0">
              <a:buNone/>
            </a:pPr>
            <a:r>
              <a:rPr lang="nl-NL" sz="2400" dirty="0"/>
              <a:t>In 306</a:t>
            </a:r>
          </a:p>
          <a:p>
            <a:pPr marL="457200" lvl="1" indent="0">
              <a:buNone/>
            </a:pPr>
            <a:endParaRPr lang="nl-NL" sz="2400" dirty="0"/>
          </a:p>
          <a:p>
            <a:pPr marL="457200" lvl="1" indent="0">
              <a:buNone/>
            </a:pPr>
            <a:r>
              <a:rPr lang="nl-NL" sz="2400" dirty="0"/>
              <a:t>Veel succes! </a:t>
            </a:r>
          </a:p>
          <a:p>
            <a:pPr>
              <a:buFont typeface="Wingdings" pitchFamily="2" charset="2"/>
              <a:buChar char="§"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74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13504"/>
            <a:ext cx="8229600" cy="1143000"/>
          </a:xfrm>
        </p:spPr>
        <p:txBody>
          <a:bodyPr/>
          <a:lstStyle/>
          <a:p>
            <a:r>
              <a:rPr lang="nl-NL" b="1" dirty="0"/>
              <a:t>Wat is belangrijk?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680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/>
              <a:t>Uw kind laat dit jaar alleen maar vakken vallen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Uw kind kan geen andere (nieuwe) vakken toevoegen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/>
          </a:p>
          <a:p>
            <a:pPr marL="514350" indent="-514350">
              <a:buFont typeface="+mj-lt"/>
              <a:buAutoNum type="arabicPeriod"/>
            </a:pPr>
            <a:r>
              <a:rPr lang="nl-NL" sz="2800" dirty="0"/>
              <a:t>Het is niet meer mogelijk om in 4m vakken te wisselen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61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1880" y="-243408"/>
            <a:ext cx="7886700" cy="1325563"/>
          </a:xfrm>
        </p:spPr>
        <p:txBody>
          <a:bodyPr/>
          <a:lstStyle/>
          <a:p>
            <a:r>
              <a:rPr lang="nl-NL" b="1" dirty="0"/>
              <a:t>Opbouw examenpakket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1738" y="1232756"/>
            <a:ext cx="713396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/>
              <a:t>Gemeenschappelijk deel 		</a:t>
            </a:r>
          </a:p>
          <a:p>
            <a:pPr marL="0" indent="0">
              <a:buNone/>
            </a:pPr>
            <a:r>
              <a:rPr lang="nl-NL" sz="2400" dirty="0"/>
              <a:t>Nederlands en Engels 			2 vakken			    </a:t>
            </a:r>
          </a:p>
          <a:p>
            <a:pPr marL="0" indent="0">
              <a:buNone/>
            </a:pPr>
            <a:r>
              <a:rPr lang="nl-NL" sz="2400" dirty="0"/>
              <a:t>  	</a:t>
            </a:r>
          </a:p>
          <a:p>
            <a:pPr marL="0" indent="0">
              <a:buNone/>
            </a:pPr>
            <a:r>
              <a:rPr lang="nl-NL" sz="2400" b="1" dirty="0"/>
              <a:t>Profieldeel				</a:t>
            </a:r>
            <a:r>
              <a:rPr lang="nl-NL" sz="2400" dirty="0"/>
              <a:t>2 vakken</a:t>
            </a: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Economie</a:t>
            </a:r>
          </a:p>
          <a:p>
            <a:pPr marL="0" indent="0">
              <a:buNone/>
            </a:pPr>
            <a:r>
              <a:rPr lang="nl-NL" sz="2400" dirty="0"/>
              <a:t>Zorg en Welzijn</a:t>
            </a:r>
          </a:p>
          <a:p>
            <a:pPr marL="0" indent="0">
              <a:buNone/>
            </a:pPr>
            <a:r>
              <a:rPr lang="nl-NL" sz="2400" dirty="0"/>
              <a:t>Groen</a:t>
            </a:r>
          </a:p>
          <a:p>
            <a:pPr marL="0" indent="0">
              <a:buNone/>
            </a:pPr>
            <a:r>
              <a:rPr lang="nl-NL" sz="2400" dirty="0"/>
              <a:t>Techniek						    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r>
              <a:rPr lang="nl-NL" sz="2400" b="1" dirty="0"/>
              <a:t>Keuzedeel 					</a:t>
            </a:r>
            <a:r>
              <a:rPr lang="nl-NL" sz="2400" u="sng" dirty="0"/>
              <a:t>3 vakken</a:t>
            </a:r>
            <a:r>
              <a:rPr lang="nl-NL" sz="2400" dirty="0"/>
              <a:t>									</a:t>
            </a:r>
            <a:r>
              <a:rPr lang="nl-NL" sz="2400" b="1" dirty="0"/>
              <a:t>7 vakken</a:t>
            </a:r>
            <a:endParaRPr lang="nl-NL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7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1920" y="0"/>
            <a:ext cx="7886700" cy="1325563"/>
          </a:xfrm>
        </p:spPr>
        <p:txBody>
          <a:bodyPr/>
          <a:lstStyle/>
          <a:p>
            <a:r>
              <a:rPr lang="nl-NL" b="1" dirty="0"/>
              <a:t>Gemeenschappelijk 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628800"/>
            <a:ext cx="8363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A12CBD-0F67-390F-5CC4-1B3B491E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21" y="1505244"/>
            <a:ext cx="6959949" cy="92377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C787647-C128-9203-F5D3-2152D668A223}"/>
              </a:ext>
            </a:extLst>
          </p:cNvPr>
          <p:cNvSpPr txBox="1"/>
          <p:nvPr/>
        </p:nvSpPr>
        <p:spPr>
          <a:xfrm>
            <a:off x="1151620" y="3168840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centraal examenvakken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Nederlands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Engels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83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51209"/>
            <a:ext cx="7886700" cy="1325563"/>
          </a:xfrm>
        </p:spPr>
        <p:txBody>
          <a:bodyPr/>
          <a:lstStyle/>
          <a:p>
            <a:r>
              <a:rPr lang="nl-NL" b="1" dirty="0"/>
              <a:t>Profieldeel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4709" y="1443841"/>
            <a:ext cx="80745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Kies: 1 profiel met 2 examenvakken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Gekozen vakken moeten zijn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gevolgd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3 mavo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Vakken die je hier niet kiest (maar nu wel volgt), mogen wel in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keuzedeel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0774CDBB-B47A-4A3B-8CB6-694837007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89965"/>
              </p:ext>
            </p:extLst>
          </p:nvPr>
        </p:nvGraphicFramePr>
        <p:xfrm>
          <a:off x="1403648" y="2276872"/>
          <a:ext cx="6096000" cy="1841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12994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090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99393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37172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Zorg &amp; Welzijn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Groen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Techniek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0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Wiskunde</a:t>
                      </a:r>
                    </a:p>
                    <a:p>
                      <a:r>
                        <a:rPr lang="nl-NL" dirty="0"/>
                        <a:t>Nask1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14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100" i="1" dirty="0"/>
                        <a:t>Kies 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Kies 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Kies 1: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N.v.t.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80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Wiskunde </a:t>
                      </a:r>
                    </a:p>
                    <a:p>
                      <a:r>
                        <a:rPr lang="nl-NL" dirty="0"/>
                        <a:t>Duits</a:t>
                      </a:r>
                    </a:p>
                    <a:p>
                      <a:r>
                        <a:rPr lang="nl-NL" dirty="0"/>
                        <a:t>Frans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Wiskunde </a:t>
                      </a:r>
                    </a:p>
                    <a:p>
                      <a:r>
                        <a:rPr lang="nl-NL" dirty="0"/>
                        <a:t>Geschiedenis</a:t>
                      </a:r>
                    </a:p>
                    <a:p>
                      <a:r>
                        <a:rPr lang="nl-NL" dirty="0"/>
                        <a:t>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</a:t>
                      </a:r>
                    </a:p>
                    <a:p>
                      <a:r>
                        <a:rPr lang="nl-NL" dirty="0"/>
                        <a:t>Nask1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490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38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Keuzedeel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00251" y="1413063"/>
            <a:ext cx="80745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Kies: 3 </a:t>
            </a:r>
            <a:r>
              <a:rPr lang="nl-NL" sz="2800" dirty="0">
                <a:solidFill>
                  <a:prstClr val="black"/>
                </a:solidFill>
                <a:latin typeface="Calibri"/>
              </a:rPr>
              <a:t>(andere)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keuzevakken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op: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 gekozen vakken moeten zijn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gevolgd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3 mavo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Vakken die je hier kiest, mogen niet al in je </a:t>
            </a:r>
            <a:r>
              <a:rPr kumimoji="0" lang="nl-NL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profieldeel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zitten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37CA1AED-9200-47E6-B175-01AD92D35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75671"/>
              </p:ext>
            </p:extLst>
          </p:nvPr>
        </p:nvGraphicFramePr>
        <p:xfrm>
          <a:off x="1187624" y="1906426"/>
          <a:ext cx="7111704" cy="215747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7926">
                  <a:extLst>
                    <a:ext uri="{9D8B030D-6E8A-4147-A177-3AD203B41FA5}">
                      <a16:colId xmlns:a16="http://schemas.microsoft.com/office/drawing/2014/main" val="3035563639"/>
                    </a:ext>
                  </a:extLst>
                </a:gridCol>
                <a:gridCol w="1777926">
                  <a:extLst>
                    <a:ext uri="{9D8B030D-6E8A-4147-A177-3AD203B41FA5}">
                      <a16:colId xmlns:a16="http://schemas.microsoft.com/office/drawing/2014/main" val="1555537623"/>
                    </a:ext>
                  </a:extLst>
                </a:gridCol>
                <a:gridCol w="1777926">
                  <a:extLst>
                    <a:ext uri="{9D8B030D-6E8A-4147-A177-3AD203B41FA5}">
                      <a16:colId xmlns:a16="http://schemas.microsoft.com/office/drawing/2014/main" val="2852245041"/>
                    </a:ext>
                  </a:extLst>
                </a:gridCol>
                <a:gridCol w="1777926">
                  <a:extLst>
                    <a:ext uri="{9D8B030D-6E8A-4147-A177-3AD203B41FA5}">
                      <a16:colId xmlns:a16="http://schemas.microsoft.com/office/drawing/2014/main" val="3595730558"/>
                    </a:ext>
                  </a:extLst>
                </a:gridCol>
              </a:tblGrid>
              <a:tr h="545335">
                <a:tc>
                  <a:txBody>
                    <a:bodyPr/>
                    <a:lstStyle/>
                    <a:p>
                      <a:r>
                        <a:rPr lang="nl-NL" sz="1600" b="0" dirty="0"/>
                        <a:t>Frans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Wiskunde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Geschiedenis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Tekenen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51105"/>
                  </a:ext>
                </a:extLst>
              </a:tr>
              <a:tr h="545335">
                <a:tc>
                  <a:txBody>
                    <a:bodyPr/>
                    <a:lstStyle/>
                    <a:p>
                      <a:r>
                        <a:rPr lang="nl-NL" sz="1600" b="0" dirty="0"/>
                        <a:t>Nask1 =</a:t>
                      </a:r>
                    </a:p>
                    <a:p>
                      <a:r>
                        <a:rPr lang="nl-NL" sz="1600" b="0" dirty="0"/>
                        <a:t>Natuurkunde</a:t>
                      </a:r>
                    </a:p>
                    <a:p>
                      <a:r>
                        <a:rPr lang="nl-NL" sz="1600" b="0" dirty="0"/>
                        <a:t>(alleen met wiskunde)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 err="1"/>
                        <a:t>Nask</a:t>
                      </a:r>
                      <a:r>
                        <a:rPr lang="nl-NL" sz="1600" b="0" dirty="0"/>
                        <a:t> 2 = scheikunde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LO2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57814"/>
                  </a:ext>
                </a:extLst>
              </a:tr>
              <a:tr h="545335">
                <a:tc>
                  <a:txBody>
                    <a:bodyPr/>
                    <a:lstStyle/>
                    <a:p>
                      <a:r>
                        <a:rPr lang="nl-NL" sz="1600" b="0" dirty="0"/>
                        <a:t>Duits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aardrijkskunde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Drama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66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571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84168" y="-158422"/>
            <a:ext cx="8229600" cy="1143000"/>
          </a:xfrm>
        </p:spPr>
        <p:txBody>
          <a:bodyPr/>
          <a:lstStyle/>
          <a:p>
            <a:r>
              <a:rPr lang="nl-NL" b="1" dirty="0"/>
              <a:t>Keuzeformulier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87624" y="1628800"/>
            <a:ext cx="778720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6E9C7F-9C42-8DF5-402B-D3F49C2A6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12" y="980733"/>
            <a:ext cx="5201376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5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22412" y="2060848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endParaRPr lang="nl-NL" sz="2800"/>
          </a:p>
          <a:p>
            <a:pPr marL="0" indent="0">
              <a:buNone/>
            </a:pPr>
            <a:r>
              <a:rPr lang="nl-NL" sz="2800">
                <a:solidFill>
                  <a:schemeClr val="accent2"/>
                </a:solidFill>
              </a:rPr>
              <a:t>		</a:t>
            </a:r>
            <a:endParaRPr lang="nl-NL" sz="2800">
              <a:solidFill>
                <a:srgbClr val="0070C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822411" y="873338"/>
          <a:ext cx="7166983" cy="23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2120609" y="4910686"/>
          <a:ext cx="5099668" cy="98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itel 2">
            <a:extLst>
              <a:ext uri="{FF2B5EF4-FFF2-40B4-BE49-F238E27FC236}">
                <a16:creationId xmlns:a16="http://schemas.microsoft.com/office/drawing/2014/main" id="{685DECB2-17AC-4DE1-A158-C6DC9AC9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05" y="-254090"/>
            <a:ext cx="7886700" cy="1325563"/>
          </a:xfrm>
        </p:spPr>
        <p:txBody>
          <a:bodyPr/>
          <a:lstStyle/>
          <a:p>
            <a:r>
              <a:rPr lang="nl-NL" b="1" dirty="0"/>
              <a:t>Doorstroomvakken 4 mavo &gt; 4 havo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B5B2CC7-57E2-8890-415D-B58CA66CFD65}"/>
              </a:ext>
            </a:extLst>
          </p:cNvPr>
          <p:cNvGraphicFramePr>
            <a:graphicFrameLocks noGrp="1"/>
          </p:cNvGraphicFramePr>
          <p:nvPr/>
        </p:nvGraphicFramePr>
        <p:xfrm>
          <a:off x="193200" y="3224364"/>
          <a:ext cx="8425404" cy="17103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7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Biologie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B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Natuurkunde 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Scheikunde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Biologie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Wiskunde A/B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1600" b="0" dirty="0"/>
                        <a:t>Aardrijkskunde/ Natuurkunde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Economie</a:t>
                      </a:r>
                      <a:r>
                        <a:rPr lang="nl-NL" sz="1600" b="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baseline="0" dirty="0"/>
                        <a:t>Wiskunde A/B</a:t>
                      </a:r>
                      <a:endParaRPr lang="nl-NL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Geschiedenis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Aardrijkskunde / Economie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b="0" dirty="0"/>
                        <a:t>Frans/Duits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75">
                <a:tc>
                  <a:txBody>
                    <a:bodyPr/>
                    <a:lstStyle/>
                    <a:p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dirty="0"/>
                        <a:t>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+ 2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68421"/>
      </p:ext>
    </p:extLst>
  </p:cSld>
  <p:clrMapOvr>
    <a:masterClrMapping/>
  </p:clrMapOvr>
</p:sld>
</file>

<file path=ppt/theme/theme1.xml><?xml version="1.0" encoding="utf-8"?>
<a:theme xmlns:a="http://schemas.openxmlformats.org/drawingml/2006/main" name="Schoter_PPT">
  <a:themeElements>
    <a:clrScheme name="Schoter_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83583"/>
      </a:accent1>
      <a:accent2>
        <a:srgbClr val="EE7F00"/>
      </a:accent2>
      <a:accent3>
        <a:srgbClr val="FEE3C8"/>
      </a:accent3>
      <a:accent4>
        <a:srgbClr val="999999"/>
      </a:accent4>
      <a:accent5>
        <a:srgbClr val="CAC7C7"/>
      </a:accent5>
      <a:accent6>
        <a:srgbClr val="66666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4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5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6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ppt/theme/themeOverride7.xml><?xml version="1.0" encoding="utf-8"?>
<a:themeOverride xmlns:a="http://schemas.openxmlformats.org/drawingml/2006/main">
  <a:clrScheme name="Schoter_PPT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83583"/>
    </a:accent1>
    <a:accent2>
      <a:srgbClr val="EE7F00"/>
    </a:accent2>
    <a:accent3>
      <a:srgbClr val="FEE3C8"/>
    </a:accent3>
    <a:accent4>
      <a:srgbClr val="999999"/>
    </a:accent4>
    <a:accent5>
      <a:srgbClr val="CAC7C7"/>
    </a:accent5>
    <a:accent6>
      <a:srgbClr val="666666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CE819D1BA0343AF33E2FEE5272108" ma:contentTypeVersion="9" ma:contentTypeDescription="Een nieuw document maken." ma:contentTypeScope="" ma:versionID="a640e5cac4930c8ff1303694b96ece60">
  <xsd:schema xmlns:xsd="http://www.w3.org/2001/XMLSchema" xmlns:xs="http://www.w3.org/2001/XMLSchema" xmlns:p="http://schemas.microsoft.com/office/2006/metadata/properties" xmlns:ns2="9e0501ff-efe5-416f-918d-41f28ab63c26" xmlns:ns3="b1c06286-7f07-443b-bf7a-1fe4c656d262" targetNamespace="http://schemas.microsoft.com/office/2006/metadata/properties" ma:root="true" ma:fieldsID="7137e30bdfc29c8df0671b69124b14c1" ns2:_="" ns3:_="">
    <xsd:import namespace="9e0501ff-efe5-416f-918d-41f28ab63c26"/>
    <xsd:import namespace="b1c06286-7f07-443b-bf7a-1fe4c656d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501ff-efe5-416f-918d-41f28ab63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06286-7f07-443b-bf7a-1fe4c656d2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A686B7-784A-4A7C-953C-3F8081E92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501ff-efe5-416f-918d-41f28ab63c26"/>
    <ds:schemaRef ds:uri="b1c06286-7f07-443b-bf7a-1fe4c656d2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45267</TotalTime>
  <Words>1004</Words>
  <Application>Microsoft Office PowerPoint</Application>
  <PresentationFormat>Diavoorstelling (4:3)</PresentationFormat>
  <Paragraphs>261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Schoter_PPT</vt:lpstr>
      <vt:lpstr>Lotte van Houten Decaan mavo, havo, vwo</vt:lpstr>
      <vt:lpstr>Vanavond</vt:lpstr>
      <vt:lpstr>Wat is belangrijk?</vt:lpstr>
      <vt:lpstr>Opbouw examenpakket</vt:lpstr>
      <vt:lpstr>Gemeenschappelijk deel</vt:lpstr>
      <vt:lpstr>Profieldeel</vt:lpstr>
      <vt:lpstr>Keuzedeel</vt:lpstr>
      <vt:lpstr>Keuzeformulier</vt:lpstr>
      <vt:lpstr>Doorstroomvakken 4 mavo &gt; 4 havo </vt:lpstr>
      <vt:lpstr>Verplichte vakken mbo</vt:lpstr>
      <vt:lpstr>Meerder routes mogelijk</vt:lpstr>
      <vt:lpstr>7 examenvakken</vt:lpstr>
      <vt:lpstr>Profiel kiezen</vt:lpstr>
      <vt:lpstr>Qompas</vt:lpstr>
      <vt:lpstr>Stage</vt:lpstr>
      <vt:lpstr>PowerPoint-presentatie</vt:lpstr>
      <vt:lpstr>Tijdpad profielkeuzetraject</vt:lpstr>
      <vt:lpstr>2 vakken laten vallen dit schooljaar Wat houdt het in?</vt:lpstr>
      <vt:lpstr>Profielkeuze</vt:lpstr>
      <vt:lpstr>Studieruimte</vt:lpstr>
      <vt:lpstr>Tijdpad</vt:lpstr>
      <vt:lpstr>Keuze wijzigen?</vt:lpstr>
      <vt:lpstr>Vragen over profiel- of studiekeuze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Houten, L. van</cp:lastModifiedBy>
  <cp:revision>182</cp:revision>
  <dcterms:created xsi:type="dcterms:W3CDTF">2011-01-19T21:08:22Z</dcterms:created>
  <dcterms:modified xsi:type="dcterms:W3CDTF">2025-12-19T09:41:39Z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0x010100B7BCE819D1BA0343AF33E2FEE5272108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