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  <p:sldMasterId id="2147483698" r:id="rId5"/>
  </p:sldMasterIdLst>
  <p:notesMasterIdLst>
    <p:notesMasterId r:id="rId32"/>
  </p:notesMasterIdLst>
  <p:handoutMasterIdLst>
    <p:handoutMasterId r:id="rId33"/>
  </p:handoutMasterIdLst>
  <p:sldIdLst>
    <p:sldId id="323" r:id="rId6"/>
    <p:sldId id="459" r:id="rId7"/>
    <p:sldId id="315" r:id="rId8"/>
    <p:sldId id="296" r:id="rId9"/>
    <p:sldId id="292" r:id="rId10"/>
    <p:sldId id="293" r:id="rId11"/>
    <p:sldId id="294" r:id="rId12"/>
    <p:sldId id="316" r:id="rId13"/>
    <p:sldId id="452" r:id="rId14"/>
    <p:sldId id="302" r:id="rId15"/>
    <p:sldId id="466" r:id="rId16"/>
    <p:sldId id="286" r:id="rId17"/>
    <p:sldId id="297" r:id="rId18"/>
    <p:sldId id="437" r:id="rId19"/>
    <p:sldId id="477" r:id="rId20"/>
    <p:sldId id="478" r:id="rId21"/>
    <p:sldId id="280" r:id="rId22"/>
    <p:sldId id="274" r:id="rId23"/>
    <p:sldId id="273" r:id="rId24"/>
    <p:sldId id="277" r:id="rId25"/>
    <p:sldId id="278" r:id="rId26"/>
    <p:sldId id="272" r:id="rId27"/>
    <p:sldId id="467" r:id="rId28"/>
    <p:sldId id="454" r:id="rId29"/>
    <p:sldId id="455" r:id="rId30"/>
    <p:sldId id="45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ggermond, E." initials="EE" lastIdx="0" clrIdx="0">
    <p:extLst>
      <p:ext uri="{19B8F6BF-5375-455C-9EA6-DF929625EA0E}">
        <p15:presenceInfo xmlns:p15="http://schemas.microsoft.com/office/powerpoint/2012/main" userId="S-1-5-21-2381316124-3265614625-4253355810-602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Stijl, gemiddeld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Stijl, gemiddeld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87530" autoAdjust="0"/>
  </p:normalViewPr>
  <p:slideViewPr>
    <p:cSldViewPr>
      <p:cViewPr varScale="1">
        <p:scale>
          <a:sx n="98" d="100"/>
          <a:sy n="98" d="100"/>
        </p:scale>
        <p:origin x="202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1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uten, L. van" userId="c7cb11c0-1780-48a8-a0d3-4a8e095c9c8e" providerId="ADAL" clId="{72459D27-B561-4BCC-A426-790BC4B07322}"/>
    <pc:docChg chg="modSld">
      <pc:chgData name="Houten, L. van" userId="c7cb11c0-1780-48a8-a0d3-4a8e095c9c8e" providerId="ADAL" clId="{72459D27-B561-4BCC-A426-790BC4B07322}" dt="2024-12-18T13:17:17.645" v="8" actId="20577"/>
      <pc:docMkLst>
        <pc:docMk/>
      </pc:docMkLst>
      <pc:sldChg chg="modNotesTx">
        <pc:chgData name="Houten, L. van" userId="c7cb11c0-1780-48a8-a0d3-4a8e095c9c8e" providerId="ADAL" clId="{72459D27-B561-4BCC-A426-790BC4B07322}" dt="2024-12-18T13:16:44.799" v="1" actId="20577"/>
        <pc:sldMkLst>
          <pc:docMk/>
          <pc:sldMk cId="1923854881" sldId="292"/>
        </pc:sldMkLst>
      </pc:sldChg>
      <pc:sldChg chg="modNotesTx">
        <pc:chgData name="Houten, L. van" userId="c7cb11c0-1780-48a8-a0d3-4a8e095c9c8e" providerId="ADAL" clId="{72459D27-B561-4BCC-A426-790BC4B07322}" dt="2024-12-18T13:16:48.220" v="2" actId="20577"/>
        <pc:sldMkLst>
          <pc:docMk/>
          <pc:sldMk cId="1022246744" sldId="293"/>
        </pc:sldMkLst>
      </pc:sldChg>
      <pc:sldChg chg="modNotesTx">
        <pc:chgData name="Houten, L. van" userId="c7cb11c0-1780-48a8-a0d3-4a8e095c9c8e" providerId="ADAL" clId="{72459D27-B561-4BCC-A426-790BC4B07322}" dt="2024-12-18T13:17:04.472" v="6" actId="20577"/>
        <pc:sldMkLst>
          <pc:docMk/>
          <pc:sldMk cId="3849798127" sldId="297"/>
        </pc:sldMkLst>
      </pc:sldChg>
      <pc:sldChg chg="modNotesTx">
        <pc:chgData name="Houten, L. van" userId="c7cb11c0-1780-48a8-a0d3-4a8e095c9c8e" providerId="ADAL" clId="{72459D27-B561-4BCC-A426-790BC4B07322}" dt="2024-12-18T13:16:40.514" v="0" actId="20577"/>
        <pc:sldMkLst>
          <pc:docMk/>
          <pc:sldMk cId="3469612243" sldId="315"/>
        </pc:sldMkLst>
      </pc:sldChg>
      <pc:sldChg chg="modNotesTx">
        <pc:chgData name="Houten, L. van" userId="c7cb11c0-1780-48a8-a0d3-4a8e095c9c8e" providerId="ADAL" clId="{72459D27-B561-4BCC-A426-790BC4B07322}" dt="2024-12-18T13:16:52.602" v="3" actId="20577"/>
        <pc:sldMkLst>
          <pc:docMk/>
          <pc:sldMk cId="3855571132" sldId="316"/>
        </pc:sldMkLst>
      </pc:sldChg>
      <pc:sldChg chg="modNotesTx">
        <pc:chgData name="Houten, L. van" userId="c7cb11c0-1780-48a8-a0d3-4a8e095c9c8e" providerId="ADAL" clId="{72459D27-B561-4BCC-A426-790BC4B07322}" dt="2024-12-18T13:17:07.278" v="7" actId="20577"/>
        <pc:sldMkLst>
          <pc:docMk/>
          <pc:sldMk cId="437881115" sldId="437"/>
        </pc:sldMkLst>
      </pc:sldChg>
      <pc:sldChg chg="modNotesTx">
        <pc:chgData name="Houten, L. van" userId="c7cb11c0-1780-48a8-a0d3-4a8e095c9c8e" providerId="ADAL" clId="{72459D27-B561-4BCC-A426-790BC4B07322}" dt="2024-12-18T13:16:55.771" v="4" actId="20577"/>
        <pc:sldMkLst>
          <pc:docMk/>
          <pc:sldMk cId="1085368421" sldId="452"/>
        </pc:sldMkLst>
      </pc:sldChg>
      <pc:sldChg chg="modNotesTx">
        <pc:chgData name="Houten, L. van" userId="c7cb11c0-1780-48a8-a0d3-4a8e095c9c8e" providerId="ADAL" clId="{72459D27-B561-4BCC-A426-790BC4B07322}" dt="2024-12-18T13:16:59.857" v="5" actId="20577"/>
        <pc:sldMkLst>
          <pc:docMk/>
          <pc:sldMk cId="454501477" sldId="466"/>
        </pc:sldMkLst>
      </pc:sldChg>
      <pc:sldChg chg="modNotesTx">
        <pc:chgData name="Houten, L. van" userId="c7cb11c0-1780-48a8-a0d3-4a8e095c9c8e" providerId="ADAL" clId="{72459D27-B561-4BCC-A426-790BC4B07322}" dt="2024-12-18T13:17:17.645" v="8" actId="20577"/>
        <pc:sldMkLst>
          <pc:docMk/>
          <pc:sldMk cId="1680568761" sldId="467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64C56E-CA5D-49F6-8800-82E818A4CB7E}" type="doc">
      <dgm:prSet loTypeId="urn:microsoft.com/office/officeart/2005/8/layout/process1" loCatId="process" qsTypeId="urn:microsoft.com/office/officeart/2005/8/quickstyle/simple5" qsCatId="simple" csTypeId="urn:microsoft.com/office/officeart/2005/8/colors/accent6_3" csCatId="accent6" phldr="1"/>
      <dgm:spPr/>
    </dgm:pt>
    <dgm:pt modelId="{953352DD-4FCF-4A4A-8FA4-C1CC5329ACD2}" type="pres">
      <dgm:prSet presAssocID="{8864C56E-CA5D-49F6-8800-82E818A4CB7E}" presName="Name0" presStyleCnt="0">
        <dgm:presLayoutVars>
          <dgm:dir/>
          <dgm:resizeHandles val="exact"/>
        </dgm:presLayoutVars>
      </dgm:prSet>
      <dgm:spPr/>
    </dgm:pt>
  </dgm:ptLst>
  <dgm:cxnLst>
    <dgm:cxn modelId="{98AAAB6C-A7D0-4DED-9104-AA2D7E0935E4}" type="presOf" srcId="{8864C56E-CA5D-49F6-8800-82E818A4CB7E}" destId="{953352DD-4FCF-4A4A-8FA4-C1CC5329ACD2}" srcOrd="0" destOrd="0" presId="urn:microsoft.com/office/officeart/2005/8/layout/process1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64C56E-CA5D-49F6-8800-82E818A4CB7E}" type="doc">
      <dgm:prSet loTypeId="urn:microsoft.com/office/officeart/2005/8/layout/process1" loCatId="process" qsTypeId="urn:microsoft.com/office/officeart/2005/8/quickstyle/simple5" qsCatId="simple" csTypeId="urn:microsoft.com/office/officeart/2005/8/colors/accent6_3" csCatId="accent6" phldr="1"/>
      <dgm:spPr/>
    </dgm:pt>
    <dgm:pt modelId="{953352DD-4FCF-4A4A-8FA4-C1CC5329ACD2}" type="pres">
      <dgm:prSet presAssocID="{8864C56E-CA5D-49F6-8800-82E818A4CB7E}" presName="Name0" presStyleCnt="0">
        <dgm:presLayoutVars>
          <dgm:dir/>
          <dgm:resizeHandles val="exact"/>
        </dgm:presLayoutVars>
      </dgm:prSet>
      <dgm:spPr/>
    </dgm:pt>
  </dgm:ptLst>
  <dgm:cxnLst>
    <dgm:cxn modelId="{9FC91EA9-AF93-4B4D-B816-AED02A957A9B}" type="presOf" srcId="{8864C56E-CA5D-49F6-8800-82E818A4CB7E}" destId="{953352DD-4FCF-4A4A-8FA4-C1CC5329ACD2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517B10-2A67-4A18-AF96-55DEF6396D0C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9BD24818-4C6E-465D-BDBF-CF195B947BD4}">
      <dgm:prSet phldrT="[Tekst]"/>
      <dgm:spPr/>
      <dgm:t>
        <a:bodyPr/>
        <a:lstStyle/>
        <a:p>
          <a:r>
            <a:rPr lang="nl-NL" dirty="0"/>
            <a:t>November  	</a:t>
          </a:r>
        </a:p>
      </dgm:t>
    </dgm:pt>
    <dgm:pt modelId="{04985D19-CABA-438A-8B07-21BEE4DDE38F}" type="parTrans" cxnId="{C7F4F21D-8D71-442A-BA36-993B3F2794EC}">
      <dgm:prSet/>
      <dgm:spPr/>
      <dgm:t>
        <a:bodyPr/>
        <a:lstStyle/>
        <a:p>
          <a:endParaRPr lang="nl-NL"/>
        </a:p>
      </dgm:t>
    </dgm:pt>
    <dgm:pt modelId="{4D12FE73-186E-4D85-BA3C-A1742BC3549C}" type="sibTrans" cxnId="{C7F4F21D-8D71-442A-BA36-993B3F2794EC}">
      <dgm:prSet/>
      <dgm:spPr/>
      <dgm:t>
        <a:bodyPr/>
        <a:lstStyle/>
        <a:p>
          <a:endParaRPr lang="nl-NL"/>
        </a:p>
      </dgm:t>
    </dgm:pt>
    <dgm:pt modelId="{33D88987-8511-4813-810C-C68AC61967FA}">
      <dgm:prSet phldrT="[Tekst]"/>
      <dgm:spPr/>
      <dgm:t>
        <a:bodyPr/>
        <a:lstStyle/>
        <a:p>
          <a:r>
            <a:rPr lang="nl-NL" dirty="0"/>
            <a:t>december </a:t>
          </a:r>
        </a:p>
      </dgm:t>
    </dgm:pt>
    <dgm:pt modelId="{42B65447-45BD-42DA-8237-F1B2E960FD88}" type="parTrans" cxnId="{3CF7F0BF-24C6-4267-B4B2-4A02633D143A}">
      <dgm:prSet/>
      <dgm:spPr/>
      <dgm:t>
        <a:bodyPr/>
        <a:lstStyle/>
        <a:p>
          <a:endParaRPr lang="nl-NL"/>
        </a:p>
      </dgm:t>
    </dgm:pt>
    <dgm:pt modelId="{A829E670-2FF0-4F42-8910-ECF68ACF35F3}" type="sibTrans" cxnId="{3CF7F0BF-24C6-4267-B4B2-4A02633D143A}">
      <dgm:prSet/>
      <dgm:spPr/>
      <dgm:t>
        <a:bodyPr/>
        <a:lstStyle/>
        <a:p>
          <a:endParaRPr lang="nl-NL"/>
        </a:p>
      </dgm:t>
    </dgm:pt>
    <dgm:pt modelId="{4182644A-5FFF-43EF-A9A0-74B0186E1939}">
      <dgm:prSet/>
      <dgm:spPr/>
      <dgm:t>
        <a:bodyPr/>
        <a:lstStyle/>
        <a:p>
          <a:r>
            <a:rPr lang="nl-NL" dirty="0"/>
            <a:t>Start profielkeuzevoorbereiding in mentorles (via Lyceo LOB)</a:t>
          </a:r>
        </a:p>
      </dgm:t>
    </dgm:pt>
    <dgm:pt modelId="{7B267E5C-A2A7-414A-AB63-8AA400376B96}" type="parTrans" cxnId="{FB49A6C3-6542-4B90-814A-AE7F2B2BF2E5}">
      <dgm:prSet/>
      <dgm:spPr/>
      <dgm:t>
        <a:bodyPr/>
        <a:lstStyle/>
        <a:p>
          <a:endParaRPr lang="nl-NL"/>
        </a:p>
      </dgm:t>
    </dgm:pt>
    <dgm:pt modelId="{23F33E22-F259-4B7C-B1C9-4D04FB106267}" type="sibTrans" cxnId="{FB49A6C3-6542-4B90-814A-AE7F2B2BF2E5}">
      <dgm:prSet/>
      <dgm:spPr/>
      <dgm:t>
        <a:bodyPr/>
        <a:lstStyle/>
        <a:p>
          <a:endParaRPr lang="nl-NL"/>
        </a:p>
      </dgm:t>
    </dgm:pt>
    <dgm:pt modelId="{3F8470BE-F3A0-4BF3-9777-BD357EA8ADC7}">
      <dgm:prSet/>
      <dgm:spPr/>
      <dgm:t>
        <a:bodyPr/>
        <a:lstStyle/>
        <a:p>
          <a:r>
            <a:rPr lang="nl-NL" dirty="0"/>
            <a:t>Deadline: laatste wijzigingen vakkenpakket </a:t>
          </a:r>
        </a:p>
      </dgm:t>
    </dgm:pt>
    <dgm:pt modelId="{49FC59E2-2307-4362-88B8-6D0C425237DC}" type="parTrans" cxnId="{BC3CBEBB-33A2-4CC0-BC17-9E8C731AA8C2}">
      <dgm:prSet/>
      <dgm:spPr/>
      <dgm:t>
        <a:bodyPr/>
        <a:lstStyle/>
        <a:p>
          <a:endParaRPr lang="nl-NL"/>
        </a:p>
      </dgm:t>
    </dgm:pt>
    <dgm:pt modelId="{F93A2ED9-586F-492D-AA0E-02158F4B2052}" type="sibTrans" cxnId="{BC3CBEBB-33A2-4CC0-BC17-9E8C731AA8C2}">
      <dgm:prSet/>
      <dgm:spPr/>
      <dgm:t>
        <a:bodyPr/>
        <a:lstStyle/>
        <a:p>
          <a:endParaRPr lang="nl-NL"/>
        </a:p>
      </dgm:t>
    </dgm:pt>
    <dgm:pt modelId="{E90B69D5-83B6-496A-82E8-110D76D5DBC7}">
      <dgm:prSet/>
      <dgm:spPr/>
      <dgm:t>
        <a:bodyPr/>
        <a:lstStyle/>
        <a:p>
          <a:r>
            <a:rPr lang="nl-NL" dirty="0"/>
            <a:t>Profielkeuzevoorlichting voor ouders</a:t>
          </a:r>
        </a:p>
      </dgm:t>
    </dgm:pt>
    <dgm:pt modelId="{844EC097-E975-4855-83E0-2C61C63659A3}" type="parTrans" cxnId="{001538C5-3B36-48A9-991A-8C7AEC0B94B0}">
      <dgm:prSet/>
      <dgm:spPr/>
      <dgm:t>
        <a:bodyPr/>
        <a:lstStyle/>
        <a:p>
          <a:endParaRPr lang="nl-NL"/>
        </a:p>
      </dgm:t>
    </dgm:pt>
    <dgm:pt modelId="{105F80C5-B429-4655-AAF7-1758B12833F0}" type="sibTrans" cxnId="{001538C5-3B36-48A9-991A-8C7AEC0B94B0}">
      <dgm:prSet/>
      <dgm:spPr/>
      <dgm:t>
        <a:bodyPr/>
        <a:lstStyle/>
        <a:p>
          <a:endParaRPr lang="nl-NL"/>
        </a:p>
      </dgm:t>
    </dgm:pt>
    <dgm:pt modelId="{73FEB625-01C2-45DA-A18A-5FC191712B5C}">
      <dgm:prSet/>
      <dgm:spPr/>
      <dgm:t>
        <a:bodyPr/>
        <a:lstStyle/>
        <a:p>
          <a:r>
            <a:rPr lang="nl-NL" dirty="0"/>
            <a:t>13 januari online in Magister profielkeuze invoeren en pilot 2 vakken laten vallen</a:t>
          </a:r>
          <a:endParaRPr lang="nl-NL" b="1" dirty="0"/>
        </a:p>
      </dgm:t>
    </dgm:pt>
    <dgm:pt modelId="{CADA9C02-5B80-4562-B692-F8D373B3F106}" type="parTrans" cxnId="{DE640D62-136C-46F9-91A1-6F2AACE6CFAF}">
      <dgm:prSet/>
      <dgm:spPr/>
      <dgm:t>
        <a:bodyPr/>
        <a:lstStyle/>
        <a:p>
          <a:endParaRPr lang="nl-NL"/>
        </a:p>
      </dgm:t>
    </dgm:pt>
    <dgm:pt modelId="{07E46592-C2BF-412A-9C53-CCA7E02EF7A8}" type="sibTrans" cxnId="{DE640D62-136C-46F9-91A1-6F2AACE6CFAF}">
      <dgm:prSet/>
      <dgm:spPr/>
      <dgm:t>
        <a:bodyPr/>
        <a:lstStyle/>
        <a:p>
          <a:endParaRPr lang="nl-NL"/>
        </a:p>
      </dgm:t>
    </dgm:pt>
    <dgm:pt modelId="{FFB0D430-65F7-4DFD-9CB5-F2ADD9B06AD1}">
      <dgm:prSet/>
      <dgm:spPr/>
      <dgm:t>
        <a:bodyPr/>
        <a:lstStyle/>
        <a:p>
          <a:r>
            <a:rPr lang="nl-NL" dirty="0"/>
            <a:t>Stage</a:t>
          </a:r>
        </a:p>
      </dgm:t>
    </dgm:pt>
    <dgm:pt modelId="{B0063699-32CB-4F7D-8ED0-DCC4C921704F}" type="parTrans" cxnId="{A4736D80-2C56-47DF-BE6B-6B6595F3FF91}">
      <dgm:prSet/>
      <dgm:spPr/>
      <dgm:t>
        <a:bodyPr/>
        <a:lstStyle/>
        <a:p>
          <a:endParaRPr lang="nl-NL"/>
        </a:p>
      </dgm:t>
    </dgm:pt>
    <dgm:pt modelId="{EC0CB25A-843F-45C6-A75B-A23CB94D8CFD}" type="sibTrans" cxnId="{A4736D80-2C56-47DF-BE6B-6B6595F3FF91}">
      <dgm:prSet/>
      <dgm:spPr/>
      <dgm:t>
        <a:bodyPr/>
        <a:lstStyle/>
        <a:p>
          <a:endParaRPr lang="nl-NL"/>
        </a:p>
      </dgm:t>
    </dgm:pt>
    <dgm:pt modelId="{58B55E87-6BD6-424A-9B40-E5AEEC0D0F02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NL" dirty="0"/>
            <a:t>Tekenen en bespreken profielkeuze </a:t>
          </a:r>
        </a:p>
      </dgm:t>
    </dgm:pt>
    <dgm:pt modelId="{88F0FD2F-37E5-4295-B151-A31CCA28A904}" type="parTrans" cxnId="{7900AE96-0081-4996-A945-36C14F01C43C}">
      <dgm:prSet/>
      <dgm:spPr/>
      <dgm:t>
        <a:bodyPr/>
        <a:lstStyle/>
        <a:p>
          <a:endParaRPr lang="nl-NL"/>
        </a:p>
      </dgm:t>
    </dgm:pt>
    <dgm:pt modelId="{D1A7659F-DBAE-414D-AD50-98E74843B1DD}" type="sibTrans" cxnId="{7900AE96-0081-4996-A945-36C14F01C43C}">
      <dgm:prSet/>
      <dgm:spPr/>
      <dgm:t>
        <a:bodyPr/>
        <a:lstStyle/>
        <a:p>
          <a:endParaRPr lang="nl-NL"/>
        </a:p>
      </dgm:t>
    </dgm:pt>
    <dgm:pt modelId="{E15A28EC-05B0-4A5A-A7EE-B58873310C87}">
      <dgm:prSet/>
      <dgm:spPr/>
      <dgm:t>
        <a:bodyPr/>
        <a:lstStyle/>
        <a:p>
          <a:r>
            <a:rPr lang="nl-NL" dirty="0"/>
            <a:t>Woensdag 9 juli</a:t>
          </a:r>
        </a:p>
      </dgm:t>
    </dgm:pt>
    <dgm:pt modelId="{C4062E7A-97E0-4730-BBA1-49BF5C046311}" type="sibTrans" cxnId="{13CD8A2C-B3B1-4108-B268-6CF69D65B5CD}">
      <dgm:prSet/>
      <dgm:spPr/>
      <dgm:t>
        <a:bodyPr/>
        <a:lstStyle/>
        <a:p>
          <a:endParaRPr lang="nl-NL"/>
        </a:p>
      </dgm:t>
    </dgm:pt>
    <dgm:pt modelId="{CF3A925E-996A-47AE-B48F-9DC5F9BA3D6A}" type="parTrans" cxnId="{13CD8A2C-B3B1-4108-B268-6CF69D65B5CD}">
      <dgm:prSet/>
      <dgm:spPr/>
      <dgm:t>
        <a:bodyPr/>
        <a:lstStyle/>
        <a:p>
          <a:endParaRPr lang="nl-NL"/>
        </a:p>
      </dgm:t>
    </dgm:pt>
    <dgm:pt modelId="{F1F4615F-5A67-4FF2-878E-D804452B7127}">
      <dgm:prSet/>
      <dgm:spPr/>
      <dgm:t>
        <a:bodyPr/>
        <a:lstStyle/>
        <a:p>
          <a:r>
            <a:rPr lang="nl-NL" dirty="0"/>
            <a:t>26 en 27 maart (MOL) </a:t>
          </a:r>
        </a:p>
      </dgm:t>
    </dgm:pt>
    <dgm:pt modelId="{C7736822-361F-4C2C-ADC7-8DE2191BDA5B}" type="sibTrans" cxnId="{77B6F3DC-95F8-44FD-9AFA-8C4AE36DF6AE}">
      <dgm:prSet/>
      <dgm:spPr/>
      <dgm:t>
        <a:bodyPr/>
        <a:lstStyle/>
        <a:p>
          <a:endParaRPr lang="nl-NL"/>
        </a:p>
      </dgm:t>
    </dgm:pt>
    <dgm:pt modelId="{D8ABC75D-95ED-4B15-BA51-9CD5E83F6346}" type="parTrans" cxnId="{77B6F3DC-95F8-44FD-9AFA-8C4AE36DF6AE}">
      <dgm:prSet/>
      <dgm:spPr/>
      <dgm:t>
        <a:bodyPr/>
        <a:lstStyle/>
        <a:p>
          <a:endParaRPr lang="nl-NL"/>
        </a:p>
      </dgm:t>
    </dgm:pt>
    <dgm:pt modelId="{BBEBBEE1-F307-43BA-A997-2AB0230D5035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dirty="0"/>
            <a:t>17 t/m 21 maart  </a:t>
          </a:r>
        </a:p>
      </dgm:t>
    </dgm:pt>
    <dgm:pt modelId="{F023F8D9-C1EA-462C-B9F3-E7B73F4B4B78}" type="sibTrans" cxnId="{4DD3908E-CA58-49F2-932A-62CCD8F65F49}">
      <dgm:prSet/>
      <dgm:spPr/>
      <dgm:t>
        <a:bodyPr/>
        <a:lstStyle/>
        <a:p>
          <a:endParaRPr lang="nl-NL"/>
        </a:p>
      </dgm:t>
    </dgm:pt>
    <dgm:pt modelId="{675B8367-C0C5-4E45-B319-B1F50E3913D3}" type="parTrans" cxnId="{4DD3908E-CA58-49F2-932A-62CCD8F65F49}">
      <dgm:prSet/>
      <dgm:spPr/>
      <dgm:t>
        <a:bodyPr/>
        <a:lstStyle/>
        <a:p>
          <a:endParaRPr lang="nl-NL"/>
        </a:p>
      </dgm:t>
    </dgm:pt>
    <dgm:pt modelId="{2E0F9296-1195-4859-A6ED-455F028FFC01}">
      <dgm:prSet/>
      <dgm:spPr/>
      <dgm:t>
        <a:bodyPr/>
        <a:lstStyle/>
        <a:p>
          <a:r>
            <a:rPr lang="nl-NL" dirty="0"/>
            <a:t>Januari </a:t>
          </a:r>
        </a:p>
      </dgm:t>
    </dgm:pt>
    <dgm:pt modelId="{98D3FC19-F0D5-4665-ADF5-3E73790A1090}" type="sibTrans" cxnId="{876AF529-3B44-499B-91D3-371E85AAD25E}">
      <dgm:prSet/>
      <dgm:spPr/>
      <dgm:t>
        <a:bodyPr/>
        <a:lstStyle/>
        <a:p>
          <a:endParaRPr lang="nl-NL"/>
        </a:p>
      </dgm:t>
    </dgm:pt>
    <dgm:pt modelId="{39F0D5CA-37D8-4B53-9F06-FE9DB75F1329}" type="parTrans" cxnId="{876AF529-3B44-499B-91D3-371E85AAD25E}">
      <dgm:prSet/>
      <dgm:spPr/>
      <dgm:t>
        <a:bodyPr/>
        <a:lstStyle/>
        <a:p>
          <a:endParaRPr lang="nl-NL"/>
        </a:p>
      </dgm:t>
    </dgm:pt>
    <dgm:pt modelId="{002F2C59-7FCB-469C-9AB6-BC51A969A74F}">
      <dgm:prSet/>
      <dgm:spPr/>
      <dgm:t>
        <a:bodyPr/>
        <a:lstStyle/>
        <a:p>
          <a:r>
            <a:rPr lang="nl-NL" b="0" dirty="0"/>
            <a:t>8 januari advies vakdocenten</a:t>
          </a:r>
        </a:p>
      </dgm:t>
    </dgm:pt>
    <dgm:pt modelId="{9CF7A218-C920-4C3F-88D8-F35A56C457E8}" type="parTrans" cxnId="{C200561B-A1E1-4F03-B662-C97BA9D9F51E}">
      <dgm:prSet/>
      <dgm:spPr/>
      <dgm:t>
        <a:bodyPr/>
        <a:lstStyle/>
        <a:p>
          <a:endParaRPr lang="nl-NL"/>
        </a:p>
      </dgm:t>
    </dgm:pt>
    <dgm:pt modelId="{35BC0F4B-0F5F-4344-A8DB-2F660CB5C660}" type="sibTrans" cxnId="{C200561B-A1E1-4F03-B662-C97BA9D9F51E}">
      <dgm:prSet/>
      <dgm:spPr/>
      <dgm:t>
        <a:bodyPr/>
        <a:lstStyle/>
        <a:p>
          <a:endParaRPr lang="nl-NL"/>
        </a:p>
      </dgm:t>
    </dgm:pt>
    <dgm:pt modelId="{6623EE32-E249-4F88-AAAD-8C1B78B4DFA0}" type="pres">
      <dgm:prSet presAssocID="{4E517B10-2A67-4A18-AF96-55DEF6396D0C}" presName="linear" presStyleCnt="0">
        <dgm:presLayoutVars>
          <dgm:dir/>
          <dgm:animLvl val="lvl"/>
          <dgm:resizeHandles val="exact"/>
        </dgm:presLayoutVars>
      </dgm:prSet>
      <dgm:spPr/>
    </dgm:pt>
    <dgm:pt modelId="{6F4AFB0C-74F5-439D-B58E-D4C2D4BD96FD}" type="pres">
      <dgm:prSet presAssocID="{9BD24818-4C6E-465D-BDBF-CF195B947BD4}" presName="parentLin" presStyleCnt="0"/>
      <dgm:spPr/>
    </dgm:pt>
    <dgm:pt modelId="{8818FBD6-286A-4FEF-B4C7-DD93893E9CA4}" type="pres">
      <dgm:prSet presAssocID="{9BD24818-4C6E-465D-BDBF-CF195B947BD4}" presName="parentLeftMargin" presStyleLbl="node1" presStyleIdx="0" presStyleCnt="6"/>
      <dgm:spPr/>
    </dgm:pt>
    <dgm:pt modelId="{0C2CFB52-4F2A-47DE-8F8A-AE5E433DD7D0}" type="pres">
      <dgm:prSet presAssocID="{9BD24818-4C6E-465D-BDBF-CF195B947BD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19393A6-CF23-4B49-B48F-936A76A3C416}" type="pres">
      <dgm:prSet presAssocID="{9BD24818-4C6E-465D-BDBF-CF195B947BD4}" presName="negativeSpace" presStyleCnt="0"/>
      <dgm:spPr/>
    </dgm:pt>
    <dgm:pt modelId="{175FDAE9-45AE-4ACF-93E3-8E35D705C1E0}" type="pres">
      <dgm:prSet presAssocID="{9BD24818-4C6E-465D-BDBF-CF195B947BD4}" presName="childText" presStyleLbl="conFgAcc1" presStyleIdx="0" presStyleCnt="6">
        <dgm:presLayoutVars>
          <dgm:bulletEnabled val="1"/>
        </dgm:presLayoutVars>
      </dgm:prSet>
      <dgm:spPr/>
    </dgm:pt>
    <dgm:pt modelId="{0219783B-7AD0-44F2-981B-2959939AD586}" type="pres">
      <dgm:prSet presAssocID="{4D12FE73-186E-4D85-BA3C-A1742BC3549C}" presName="spaceBetweenRectangles" presStyleCnt="0"/>
      <dgm:spPr/>
    </dgm:pt>
    <dgm:pt modelId="{305B40B9-4754-4A49-AE53-E24E05FBA860}" type="pres">
      <dgm:prSet presAssocID="{33D88987-8511-4813-810C-C68AC61967FA}" presName="parentLin" presStyleCnt="0"/>
      <dgm:spPr/>
    </dgm:pt>
    <dgm:pt modelId="{75140E88-BAED-49EC-9837-1FA23B45E579}" type="pres">
      <dgm:prSet presAssocID="{33D88987-8511-4813-810C-C68AC61967FA}" presName="parentLeftMargin" presStyleLbl="node1" presStyleIdx="0" presStyleCnt="6"/>
      <dgm:spPr/>
    </dgm:pt>
    <dgm:pt modelId="{FE67C525-95EB-47A2-94CF-7B1F5C3EF4B9}" type="pres">
      <dgm:prSet presAssocID="{33D88987-8511-4813-810C-C68AC61967F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62625A0-7511-453D-A5CC-3D8A96DD83A5}" type="pres">
      <dgm:prSet presAssocID="{33D88987-8511-4813-810C-C68AC61967FA}" presName="negativeSpace" presStyleCnt="0"/>
      <dgm:spPr/>
    </dgm:pt>
    <dgm:pt modelId="{BCC1D098-EA91-4550-9688-3A4C9CF8903F}" type="pres">
      <dgm:prSet presAssocID="{33D88987-8511-4813-810C-C68AC61967FA}" presName="childText" presStyleLbl="conFgAcc1" presStyleIdx="1" presStyleCnt="6" custLinFactNeighborY="-1249">
        <dgm:presLayoutVars>
          <dgm:bulletEnabled val="1"/>
        </dgm:presLayoutVars>
      </dgm:prSet>
      <dgm:spPr/>
    </dgm:pt>
    <dgm:pt modelId="{E62734D2-324D-49F0-8DA6-01BE597AB313}" type="pres">
      <dgm:prSet presAssocID="{A829E670-2FF0-4F42-8910-ECF68ACF35F3}" presName="spaceBetweenRectangles" presStyleCnt="0"/>
      <dgm:spPr/>
    </dgm:pt>
    <dgm:pt modelId="{027557A3-443B-47E9-AB6E-595131960766}" type="pres">
      <dgm:prSet presAssocID="{2E0F9296-1195-4859-A6ED-455F028FFC01}" presName="parentLin" presStyleCnt="0"/>
      <dgm:spPr/>
    </dgm:pt>
    <dgm:pt modelId="{2852E1A4-6173-437B-BC21-3CDBF0D8BC3B}" type="pres">
      <dgm:prSet presAssocID="{2E0F9296-1195-4859-A6ED-455F028FFC01}" presName="parentLeftMargin" presStyleLbl="node1" presStyleIdx="1" presStyleCnt="6"/>
      <dgm:spPr/>
    </dgm:pt>
    <dgm:pt modelId="{02883884-21EE-4576-8988-661A6D925D24}" type="pres">
      <dgm:prSet presAssocID="{2E0F9296-1195-4859-A6ED-455F028FFC0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BDC02D86-6D88-4724-BF5D-5A8119DDCFC3}" type="pres">
      <dgm:prSet presAssocID="{2E0F9296-1195-4859-A6ED-455F028FFC01}" presName="negativeSpace" presStyleCnt="0"/>
      <dgm:spPr/>
    </dgm:pt>
    <dgm:pt modelId="{36FF83D3-1FE0-4930-9AD3-B145A6066A4B}" type="pres">
      <dgm:prSet presAssocID="{2E0F9296-1195-4859-A6ED-455F028FFC01}" presName="childText" presStyleLbl="conFgAcc1" presStyleIdx="2" presStyleCnt="6">
        <dgm:presLayoutVars>
          <dgm:bulletEnabled val="1"/>
        </dgm:presLayoutVars>
      </dgm:prSet>
      <dgm:spPr/>
    </dgm:pt>
    <dgm:pt modelId="{2FE0C166-5EAF-4FEF-A2CA-D2A83D864963}" type="pres">
      <dgm:prSet presAssocID="{98D3FC19-F0D5-4665-ADF5-3E73790A1090}" presName="spaceBetweenRectangles" presStyleCnt="0"/>
      <dgm:spPr/>
    </dgm:pt>
    <dgm:pt modelId="{148B5F88-32DE-48E4-A6B0-233D85E8CF3E}" type="pres">
      <dgm:prSet presAssocID="{BBEBBEE1-F307-43BA-A997-2AB0230D5035}" presName="parentLin" presStyleCnt="0"/>
      <dgm:spPr/>
    </dgm:pt>
    <dgm:pt modelId="{480B00E3-C787-4586-B101-B5D0FDEAEA30}" type="pres">
      <dgm:prSet presAssocID="{BBEBBEE1-F307-43BA-A997-2AB0230D5035}" presName="parentLeftMargin" presStyleLbl="node1" presStyleIdx="2" presStyleCnt="6"/>
      <dgm:spPr/>
    </dgm:pt>
    <dgm:pt modelId="{BAD67A9D-481B-4D5A-A346-10AD4930CE16}" type="pres">
      <dgm:prSet presAssocID="{BBEBBEE1-F307-43BA-A997-2AB0230D503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FC31BF7-737F-4D61-91B4-30D11B486FD1}" type="pres">
      <dgm:prSet presAssocID="{BBEBBEE1-F307-43BA-A997-2AB0230D5035}" presName="negativeSpace" presStyleCnt="0"/>
      <dgm:spPr/>
    </dgm:pt>
    <dgm:pt modelId="{B6F1D7AB-6401-423C-960A-797BC7B720A5}" type="pres">
      <dgm:prSet presAssocID="{BBEBBEE1-F307-43BA-A997-2AB0230D5035}" presName="childText" presStyleLbl="conFgAcc1" presStyleIdx="3" presStyleCnt="6">
        <dgm:presLayoutVars>
          <dgm:bulletEnabled val="1"/>
        </dgm:presLayoutVars>
      </dgm:prSet>
      <dgm:spPr/>
    </dgm:pt>
    <dgm:pt modelId="{24890603-0E0F-4D9C-9CB8-1B57C137BB5E}" type="pres">
      <dgm:prSet presAssocID="{F023F8D9-C1EA-462C-B9F3-E7B73F4B4B78}" presName="spaceBetweenRectangles" presStyleCnt="0"/>
      <dgm:spPr/>
    </dgm:pt>
    <dgm:pt modelId="{B001DDDC-5382-4468-BE3B-1F29E3C1ED80}" type="pres">
      <dgm:prSet presAssocID="{F1F4615F-5A67-4FF2-878E-D804452B7127}" presName="parentLin" presStyleCnt="0"/>
      <dgm:spPr/>
    </dgm:pt>
    <dgm:pt modelId="{DB6EAE4C-C984-4F3E-B29A-318B7B31E1FE}" type="pres">
      <dgm:prSet presAssocID="{F1F4615F-5A67-4FF2-878E-D804452B7127}" presName="parentLeftMargin" presStyleLbl="node1" presStyleIdx="3" presStyleCnt="6"/>
      <dgm:spPr/>
    </dgm:pt>
    <dgm:pt modelId="{B2EFC379-6993-4B7C-901D-4A6F34B173C1}" type="pres">
      <dgm:prSet presAssocID="{F1F4615F-5A67-4FF2-878E-D804452B712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E430F40-5BEB-48F4-9F50-C4FA8DBA4924}" type="pres">
      <dgm:prSet presAssocID="{F1F4615F-5A67-4FF2-878E-D804452B7127}" presName="negativeSpace" presStyleCnt="0"/>
      <dgm:spPr/>
    </dgm:pt>
    <dgm:pt modelId="{D699BAE1-8B29-49C4-96E2-BA865B144DC2}" type="pres">
      <dgm:prSet presAssocID="{F1F4615F-5A67-4FF2-878E-D804452B7127}" presName="childText" presStyleLbl="conFgAcc1" presStyleIdx="4" presStyleCnt="6" custLinFactNeighborY="24111">
        <dgm:presLayoutVars>
          <dgm:bulletEnabled val="1"/>
        </dgm:presLayoutVars>
      </dgm:prSet>
      <dgm:spPr/>
    </dgm:pt>
    <dgm:pt modelId="{CCA0F514-CD66-44D1-A771-4DB6591E3C79}" type="pres">
      <dgm:prSet presAssocID="{C7736822-361F-4C2C-ADC7-8DE2191BDA5B}" presName="spaceBetweenRectangles" presStyleCnt="0"/>
      <dgm:spPr/>
    </dgm:pt>
    <dgm:pt modelId="{63989CE8-C7FA-4042-808B-3C051B9C1D8C}" type="pres">
      <dgm:prSet presAssocID="{E15A28EC-05B0-4A5A-A7EE-B58873310C87}" presName="parentLin" presStyleCnt="0"/>
      <dgm:spPr/>
    </dgm:pt>
    <dgm:pt modelId="{FE6F0121-10B0-4198-9804-1DF43A7F5D16}" type="pres">
      <dgm:prSet presAssocID="{E15A28EC-05B0-4A5A-A7EE-B58873310C87}" presName="parentLeftMargin" presStyleLbl="node1" presStyleIdx="4" presStyleCnt="6"/>
      <dgm:spPr/>
    </dgm:pt>
    <dgm:pt modelId="{C41979B3-CB30-4C70-9156-42FB286A5BA9}" type="pres">
      <dgm:prSet presAssocID="{E15A28EC-05B0-4A5A-A7EE-B58873310C87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CA2B4DCC-5DB6-4DB0-B534-4ADB544F9D48}" type="pres">
      <dgm:prSet presAssocID="{E15A28EC-05B0-4A5A-A7EE-B58873310C87}" presName="negativeSpace" presStyleCnt="0"/>
      <dgm:spPr/>
    </dgm:pt>
    <dgm:pt modelId="{B04E16E4-6956-4E56-98FB-ADBFF441B935}" type="pres">
      <dgm:prSet presAssocID="{E15A28EC-05B0-4A5A-A7EE-B58873310C87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78409006-D4DF-4D43-84A0-A93FF17A5400}" type="presOf" srcId="{FFB0D430-65F7-4DFD-9CB5-F2ADD9B06AD1}" destId="{B6F1D7AB-6401-423C-960A-797BC7B720A5}" srcOrd="0" destOrd="0" presId="urn:microsoft.com/office/officeart/2005/8/layout/list1"/>
    <dgm:cxn modelId="{262B0909-626C-4559-B82F-6AE22A8E1910}" type="presOf" srcId="{E15A28EC-05B0-4A5A-A7EE-B58873310C87}" destId="{C41979B3-CB30-4C70-9156-42FB286A5BA9}" srcOrd="1" destOrd="0" presId="urn:microsoft.com/office/officeart/2005/8/layout/list1"/>
    <dgm:cxn modelId="{F4235F0F-52C5-4A81-9130-2B00F98EB4E0}" type="presOf" srcId="{4182644A-5FFF-43EF-A9A0-74B0186E1939}" destId="{175FDAE9-45AE-4ACF-93E3-8E35D705C1E0}" srcOrd="0" destOrd="0" presId="urn:microsoft.com/office/officeart/2005/8/layout/list1"/>
    <dgm:cxn modelId="{BF319E14-65AF-49EC-97F8-252C8D18A220}" type="presOf" srcId="{73FEB625-01C2-45DA-A18A-5FC191712B5C}" destId="{36FF83D3-1FE0-4930-9AD3-B145A6066A4B}" srcOrd="0" destOrd="1" presId="urn:microsoft.com/office/officeart/2005/8/layout/list1"/>
    <dgm:cxn modelId="{C200561B-A1E1-4F03-B662-C97BA9D9F51E}" srcId="{2E0F9296-1195-4859-A6ED-455F028FFC01}" destId="{002F2C59-7FCB-469C-9AB6-BC51A969A74F}" srcOrd="0" destOrd="0" parTransId="{9CF7A218-C920-4C3F-88D8-F35A56C457E8}" sibTransId="{35BC0F4B-0F5F-4344-A8DB-2F660CB5C660}"/>
    <dgm:cxn modelId="{C7F4F21D-8D71-442A-BA36-993B3F2794EC}" srcId="{4E517B10-2A67-4A18-AF96-55DEF6396D0C}" destId="{9BD24818-4C6E-465D-BDBF-CF195B947BD4}" srcOrd="0" destOrd="0" parTransId="{04985D19-CABA-438A-8B07-21BEE4DDE38F}" sibTransId="{4D12FE73-186E-4D85-BA3C-A1742BC3549C}"/>
    <dgm:cxn modelId="{AA676225-B0F4-48E4-978B-07A71F5BCC56}" type="presOf" srcId="{3F8470BE-F3A0-4BF3-9777-BD357EA8ADC7}" destId="{B04E16E4-6956-4E56-98FB-ADBFF441B935}" srcOrd="0" destOrd="0" presId="urn:microsoft.com/office/officeart/2005/8/layout/list1"/>
    <dgm:cxn modelId="{876AF529-3B44-499B-91D3-371E85AAD25E}" srcId="{4E517B10-2A67-4A18-AF96-55DEF6396D0C}" destId="{2E0F9296-1195-4859-A6ED-455F028FFC01}" srcOrd="2" destOrd="0" parTransId="{39F0D5CA-37D8-4B53-9F06-FE9DB75F1329}" sibTransId="{98D3FC19-F0D5-4665-ADF5-3E73790A1090}"/>
    <dgm:cxn modelId="{13CD8A2C-B3B1-4108-B268-6CF69D65B5CD}" srcId="{4E517B10-2A67-4A18-AF96-55DEF6396D0C}" destId="{E15A28EC-05B0-4A5A-A7EE-B58873310C87}" srcOrd="5" destOrd="0" parTransId="{CF3A925E-996A-47AE-B48F-9DC5F9BA3D6A}" sibTransId="{C4062E7A-97E0-4730-BBA1-49BF5C046311}"/>
    <dgm:cxn modelId="{AB571932-FE47-41CD-91AA-1415445626FD}" type="presOf" srcId="{58B55E87-6BD6-424A-9B40-E5AEEC0D0F02}" destId="{D699BAE1-8B29-49C4-96E2-BA865B144DC2}" srcOrd="0" destOrd="0" presId="urn:microsoft.com/office/officeart/2005/8/layout/list1"/>
    <dgm:cxn modelId="{056F3F35-B76A-48E5-81D0-ABEC6F3E2450}" type="presOf" srcId="{9BD24818-4C6E-465D-BDBF-CF195B947BD4}" destId="{0C2CFB52-4F2A-47DE-8F8A-AE5E433DD7D0}" srcOrd="1" destOrd="0" presId="urn:microsoft.com/office/officeart/2005/8/layout/list1"/>
    <dgm:cxn modelId="{0263B060-D615-4FA2-9CFB-361B7CF4A620}" type="presOf" srcId="{33D88987-8511-4813-810C-C68AC61967FA}" destId="{FE67C525-95EB-47A2-94CF-7B1F5C3EF4B9}" srcOrd="1" destOrd="0" presId="urn:microsoft.com/office/officeart/2005/8/layout/list1"/>
    <dgm:cxn modelId="{DE640D62-136C-46F9-91A1-6F2AACE6CFAF}" srcId="{2E0F9296-1195-4859-A6ED-455F028FFC01}" destId="{73FEB625-01C2-45DA-A18A-5FC191712B5C}" srcOrd="1" destOrd="0" parTransId="{CADA9C02-5B80-4562-B692-F8D373B3F106}" sibTransId="{07E46592-C2BF-412A-9C53-CCA7E02EF7A8}"/>
    <dgm:cxn modelId="{AE772A68-95B0-40F3-8335-3E88DC5DDDE2}" type="presOf" srcId="{2E0F9296-1195-4859-A6ED-455F028FFC01}" destId="{02883884-21EE-4576-8988-661A6D925D24}" srcOrd="1" destOrd="0" presId="urn:microsoft.com/office/officeart/2005/8/layout/list1"/>
    <dgm:cxn modelId="{B9AE6D4B-D053-4D33-950B-2015D0FFEA0C}" type="presOf" srcId="{F1F4615F-5A67-4FF2-878E-D804452B7127}" destId="{DB6EAE4C-C984-4F3E-B29A-318B7B31E1FE}" srcOrd="0" destOrd="0" presId="urn:microsoft.com/office/officeart/2005/8/layout/list1"/>
    <dgm:cxn modelId="{C826CE70-5E00-475C-AC8A-9EEB00D414D3}" type="presOf" srcId="{33D88987-8511-4813-810C-C68AC61967FA}" destId="{75140E88-BAED-49EC-9837-1FA23B45E579}" srcOrd="0" destOrd="0" presId="urn:microsoft.com/office/officeart/2005/8/layout/list1"/>
    <dgm:cxn modelId="{88180552-016C-47C7-9215-F61C788271C2}" type="presOf" srcId="{BBEBBEE1-F307-43BA-A997-2AB0230D5035}" destId="{BAD67A9D-481B-4D5A-A346-10AD4930CE16}" srcOrd="1" destOrd="0" presId="urn:microsoft.com/office/officeart/2005/8/layout/list1"/>
    <dgm:cxn modelId="{07254C53-2F74-4CC3-B45B-5F825DF5D41E}" type="presOf" srcId="{2E0F9296-1195-4859-A6ED-455F028FFC01}" destId="{2852E1A4-6173-437B-BC21-3CDBF0D8BC3B}" srcOrd="0" destOrd="0" presId="urn:microsoft.com/office/officeart/2005/8/layout/list1"/>
    <dgm:cxn modelId="{A4736D80-2C56-47DF-BE6B-6B6595F3FF91}" srcId="{BBEBBEE1-F307-43BA-A997-2AB0230D5035}" destId="{FFB0D430-65F7-4DFD-9CB5-F2ADD9B06AD1}" srcOrd="0" destOrd="0" parTransId="{B0063699-32CB-4F7D-8ED0-DCC4C921704F}" sibTransId="{EC0CB25A-843F-45C6-A75B-A23CB94D8CFD}"/>
    <dgm:cxn modelId="{96F17B80-243A-4CA7-B6A1-565A22AE9CD0}" type="presOf" srcId="{E90B69D5-83B6-496A-82E8-110D76D5DBC7}" destId="{BCC1D098-EA91-4550-9688-3A4C9CF8903F}" srcOrd="0" destOrd="0" presId="urn:microsoft.com/office/officeart/2005/8/layout/list1"/>
    <dgm:cxn modelId="{855C8E81-B01F-43AC-9B21-1EBFF634EF95}" type="presOf" srcId="{002F2C59-7FCB-469C-9AB6-BC51A969A74F}" destId="{36FF83D3-1FE0-4930-9AD3-B145A6066A4B}" srcOrd="0" destOrd="0" presId="urn:microsoft.com/office/officeart/2005/8/layout/list1"/>
    <dgm:cxn modelId="{4DD3908E-CA58-49F2-932A-62CCD8F65F49}" srcId="{4E517B10-2A67-4A18-AF96-55DEF6396D0C}" destId="{BBEBBEE1-F307-43BA-A997-2AB0230D5035}" srcOrd="3" destOrd="0" parTransId="{675B8367-C0C5-4E45-B319-B1F50E3913D3}" sibTransId="{F023F8D9-C1EA-462C-B9F3-E7B73F4B4B78}"/>
    <dgm:cxn modelId="{5D573894-D9FA-48B1-B4D9-D4FDB74E162F}" type="presOf" srcId="{BBEBBEE1-F307-43BA-A997-2AB0230D5035}" destId="{480B00E3-C787-4586-B101-B5D0FDEAEA30}" srcOrd="0" destOrd="0" presId="urn:microsoft.com/office/officeart/2005/8/layout/list1"/>
    <dgm:cxn modelId="{7900AE96-0081-4996-A945-36C14F01C43C}" srcId="{F1F4615F-5A67-4FF2-878E-D804452B7127}" destId="{58B55E87-6BD6-424A-9B40-E5AEEC0D0F02}" srcOrd="0" destOrd="0" parTransId="{88F0FD2F-37E5-4295-B151-A31CCA28A904}" sibTransId="{D1A7659F-DBAE-414D-AD50-98E74843B1DD}"/>
    <dgm:cxn modelId="{9E71EEAF-4A01-4E68-AA3B-4B58FCEEAC80}" type="presOf" srcId="{E15A28EC-05B0-4A5A-A7EE-B58873310C87}" destId="{FE6F0121-10B0-4198-9804-1DF43A7F5D16}" srcOrd="0" destOrd="0" presId="urn:microsoft.com/office/officeart/2005/8/layout/list1"/>
    <dgm:cxn modelId="{514070B7-43F5-4E4B-9995-5F8E1DB61253}" type="presOf" srcId="{4E517B10-2A67-4A18-AF96-55DEF6396D0C}" destId="{6623EE32-E249-4F88-AAAD-8C1B78B4DFA0}" srcOrd="0" destOrd="0" presId="urn:microsoft.com/office/officeart/2005/8/layout/list1"/>
    <dgm:cxn modelId="{BC3CBEBB-33A2-4CC0-BC17-9E8C731AA8C2}" srcId="{E15A28EC-05B0-4A5A-A7EE-B58873310C87}" destId="{3F8470BE-F3A0-4BF3-9777-BD357EA8ADC7}" srcOrd="0" destOrd="0" parTransId="{49FC59E2-2307-4362-88B8-6D0C425237DC}" sibTransId="{F93A2ED9-586F-492D-AA0E-02158F4B2052}"/>
    <dgm:cxn modelId="{3CF7F0BF-24C6-4267-B4B2-4A02633D143A}" srcId="{4E517B10-2A67-4A18-AF96-55DEF6396D0C}" destId="{33D88987-8511-4813-810C-C68AC61967FA}" srcOrd="1" destOrd="0" parTransId="{42B65447-45BD-42DA-8237-F1B2E960FD88}" sibTransId="{A829E670-2FF0-4F42-8910-ECF68ACF35F3}"/>
    <dgm:cxn modelId="{FB49A6C3-6542-4B90-814A-AE7F2B2BF2E5}" srcId="{9BD24818-4C6E-465D-BDBF-CF195B947BD4}" destId="{4182644A-5FFF-43EF-A9A0-74B0186E1939}" srcOrd="0" destOrd="0" parTransId="{7B267E5C-A2A7-414A-AB63-8AA400376B96}" sibTransId="{23F33E22-F259-4B7C-B1C9-4D04FB106267}"/>
    <dgm:cxn modelId="{001538C5-3B36-48A9-991A-8C7AEC0B94B0}" srcId="{33D88987-8511-4813-810C-C68AC61967FA}" destId="{E90B69D5-83B6-496A-82E8-110D76D5DBC7}" srcOrd="0" destOrd="0" parTransId="{844EC097-E975-4855-83E0-2C61C63659A3}" sibTransId="{105F80C5-B429-4655-AAF7-1758B12833F0}"/>
    <dgm:cxn modelId="{77B6F3DC-95F8-44FD-9AFA-8C4AE36DF6AE}" srcId="{4E517B10-2A67-4A18-AF96-55DEF6396D0C}" destId="{F1F4615F-5A67-4FF2-878E-D804452B7127}" srcOrd="4" destOrd="0" parTransId="{D8ABC75D-95ED-4B15-BA51-9CD5E83F6346}" sibTransId="{C7736822-361F-4C2C-ADC7-8DE2191BDA5B}"/>
    <dgm:cxn modelId="{9A838BDF-AF11-48C9-A83F-4131ABAAE711}" type="presOf" srcId="{F1F4615F-5A67-4FF2-878E-D804452B7127}" destId="{B2EFC379-6993-4B7C-901D-4A6F34B173C1}" srcOrd="1" destOrd="0" presId="urn:microsoft.com/office/officeart/2005/8/layout/list1"/>
    <dgm:cxn modelId="{9837C0E4-D6EF-4BE1-8394-F5622EADCF9D}" type="presOf" srcId="{9BD24818-4C6E-465D-BDBF-CF195B947BD4}" destId="{8818FBD6-286A-4FEF-B4C7-DD93893E9CA4}" srcOrd="0" destOrd="0" presId="urn:microsoft.com/office/officeart/2005/8/layout/list1"/>
    <dgm:cxn modelId="{8BC9535F-7FA2-4D84-A9DB-5B70EFEFE7FD}" type="presParOf" srcId="{6623EE32-E249-4F88-AAAD-8C1B78B4DFA0}" destId="{6F4AFB0C-74F5-439D-B58E-D4C2D4BD96FD}" srcOrd="0" destOrd="0" presId="urn:microsoft.com/office/officeart/2005/8/layout/list1"/>
    <dgm:cxn modelId="{DB0C9A01-3F45-4581-BFFD-8E48999C00D3}" type="presParOf" srcId="{6F4AFB0C-74F5-439D-B58E-D4C2D4BD96FD}" destId="{8818FBD6-286A-4FEF-B4C7-DD93893E9CA4}" srcOrd="0" destOrd="0" presId="urn:microsoft.com/office/officeart/2005/8/layout/list1"/>
    <dgm:cxn modelId="{222EAAF9-1EFB-448D-B645-CF07A7A197BA}" type="presParOf" srcId="{6F4AFB0C-74F5-439D-B58E-D4C2D4BD96FD}" destId="{0C2CFB52-4F2A-47DE-8F8A-AE5E433DD7D0}" srcOrd="1" destOrd="0" presId="urn:microsoft.com/office/officeart/2005/8/layout/list1"/>
    <dgm:cxn modelId="{E69CD92B-A069-4CF3-A92F-494C9ACA3BBD}" type="presParOf" srcId="{6623EE32-E249-4F88-AAAD-8C1B78B4DFA0}" destId="{F19393A6-CF23-4B49-B48F-936A76A3C416}" srcOrd="1" destOrd="0" presId="urn:microsoft.com/office/officeart/2005/8/layout/list1"/>
    <dgm:cxn modelId="{60017A6D-B10A-4A8C-BC95-CD9FB35DD4B9}" type="presParOf" srcId="{6623EE32-E249-4F88-AAAD-8C1B78B4DFA0}" destId="{175FDAE9-45AE-4ACF-93E3-8E35D705C1E0}" srcOrd="2" destOrd="0" presId="urn:microsoft.com/office/officeart/2005/8/layout/list1"/>
    <dgm:cxn modelId="{229F3A4F-6189-43EC-A681-A13FD5015058}" type="presParOf" srcId="{6623EE32-E249-4F88-AAAD-8C1B78B4DFA0}" destId="{0219783B-7AD0-44F2-981B-2959939AD586}" srcOrd="3" destOrd="0" presId="urn:microsoft.com/office/officeart/2005/8/layout/list1"/>
    <dgm:cxn modelId="{227CDC4B-63D5-4F56-BF98-D56207D9838A}" type="presParOf" srcId="{6623EE32-E249-4F88-AAAD-8C1B78B4DFA0}" destId="{305B40B9-4754-4A49-AE53-E24E05FBA860}" srcOrd="4" destOrd="0" presId="urn:microsoft.com/office/officeart/2005/8/layout/list1"/>
    <dgm:cxn modelId="{34203890-1DB9-4BFB-92BA-7D173963717D}" type="presParOf" srcId="{305B40B9-4754-4A49-AE53-E24E05FBA860}" destId="{75140E88-BAED-49EC-9837-1FA23B45E579}" srcOrd="0" destOrd="0" presId="urn:microsoft.com/office/officeart/2005/8/layout/list1"/>
    <dgm:cxn modelId="{495B43A3-DB35-448D-BAF8-33C1DEA40207}" type="presParOf" srcId="{305B40B9-4754-4A49-AE53-E24E05FBA860}" destId="{FE67C525-95EB-47A2-94CF-7B1F5C3EF4B9}" srcOrd="1" destOrd="0" presId="urn:microsoft.com/office/officeart/2005/8/layout/list1"/>
    <dgm:cxn modelId="{AA81728A-A09B-4CEB-921F-26116D1B4EC1}" type="presParOf" srcId="{6623EE32-E249-4F88-AAAD-8C1B78B4DFA0}" destId="{F62625A0-7511-453D-A5CC-3D8A96DD83A5}" srcOrd="5" destOrd="0" presId="urn:microsoft.com/office/officeart/2005/8/layout/list1"/>
    <dgm:cxn modelId="{067973E6-A398-4B30-B0BB-44F83E80441B}" type="presParOf" srcId="{6623EE32-E249-4F88-AAAD-8C1B78B4DFA0}" destId="{BCC1D098-EA91-4550-9688-3A4C9CF8903F}" srcOrd="6" destOrd="0" presId="urn:microsoft.com/office/officeart/2005/8/layout/list1"/>
    <dgm:cxn modelId="{47FC27D3-B6E3-4A7A-804A-E8D1C0296A16}" type="presParOf" srcId="{6623EE32-E249-4F88-AAAD-8C1B78B4DFA0}" destId="{E62734D2-324D-49F0-8DA6-01BE597AB313}" srcOrd="7" destOrd="0" presId="urn:microsoft.com/office/officeart/2005/8/layout/list1"/>
    <dgm:cxn modelId="{C2548C43-D9B6-47E4-9AF5-7E59EFED0ED3}" type="presParOf" srcId="{6623EE32-E249-4F88-AAAD-8C1B78B4DFA0}" destId="{027557A3-443B-47E9-AB6E-595131960766}" srcOrd="8" destOrd="0" presId="urn:microsoft.com/office/officeart/2005/8/layout/list1"/>
    <dgm:cxn modelId="{D3068EDC-BA11-4280-8C78-219E50F0256B}" type="presParOf" srcId="{027557A3-443B-47E9-AB6E-595131960766}" destId="{2852E1A4-6173-437B-BC21-3CDBF0D8BC3B}" srcOrd="0" destOrd="0" presId="urn:microsoft.com/office/officeart/2005/8/layout/list1"/>
    <dgm:cxn modelId="{44B40232-1F58-439F-A6B5-3B6D34B13281}" type="presParOf" srcId="{027557A3-443B-47E9-AB6E-595131960766}" destId="{02883884-21EE-4576-8988-661A6D925D24}" srcOrd="1" destOrd="0" presId="urn:microsoft.com/office/officeart/2005/8/layout/list1"/>
    <dgm:cxn modelId="{F80403C3-653B-4488-A13E-702C6E4B93F7}" type="presParOf" srcId="{6623EE32-E249-4F88-AAAD-8C1B78B4DFA0}" destId="{BDC02D86-6D88-4724-BF5D-5A8119DDCFC3}" srcOrd="9" destOrd="0" presId="urn:microsoft.com/office/officeart/2005/8/layout/list1"/>
    <dgm:cxn modelId="{5D9A1C63-0623-4A06-9332-8082DF211F35}" type="presParOf" srcId="{6623EE32-E249-4F88-AAAD-8C1B78B4DFA0}" destId="{36FF83D3-1FE0-4930-9AD3-B145A6066A4B}" srcOrd="10" destOrd="0" presId="urn:microsoft.com/office/officeart/2005/8/layout/list1"/>
    <dgm:cxn modelId="{9025CF64-E8DC-4ED9-A19E-1CC24106031D}" type="presParOf" srcId="{6623EE32-E249-4F88-AAAD-8C1B78B4DFA0}" destId="{2FE0C166-5EAF-4FEF-A2CA-D2A83D864963}" srcOrd="11" destOrd="0" presId="urn:microsoft.com/office/officeart/2005/8/layout/list1"/>
    <dgm:cxn modelId="{75774437-19CB-4071-853E-7DD74BC5E7CB}" type="presParOf" srcId="{6623EE32-E249-4F88-AAAD-8C1B78B4DFA0}" destId="{148B5F88-32DE-48E4-A6B0-233D85E8CF3E}" srcOrd="12" destOrd="0" presId="urn:microsoft.com/office/officeart/2005/8/layout/list1"/>
    <dgm:cxn modelId="{13151499-146D-405F-B29F-25221B1D9705}" type="presParOf" srcId="{148B5F88-32DE-48E4-A6B0-233D85E8CF3E}" destId="{480B00E3-C787-4586-B101-B5D0FDEAEA30}" srcOrd="0" destOrd="0" presId="urn:microsoft.com/office/officeart/2005/8/layout/list1"/>
    <dgm:cxn modelId="{3A424B90-5264-4859-B7BB-2EC448F07233}" type="presParOf" srcId="{148B5F88-32DE-48E4-A6B0-233D85E8CF3E}" destId="{BAD67A9D-481B-4D5A-A346-10AD4930CE16}" srcOrd="1" destOrd="0" presId="urn:microsoft.com/office/officeart/2005/8/layout/list1"/>
    <dgm:cxn modelId="{78939678-4F30-424E-B70D-FCDFE198E04B}" type="presParOf" srcId="{6623EE32-E249-4F88-AAAD-8C1B78B4DFA0}" destId="{EFC31BF7-737F-4D61-91B4-30D11B486FD1}" srcOrd="13" destOrd="0" presId="urn:microsoft.com/office/officeart/2005/8/layout/list1"/>
    <dgm:cxn modelId="{854CFC3C-3FE5-4453-A263-740F582AC75B}" type="presParOf" srcId="{6623EE32-E249-4F88-AAAD-8C1B78B4DFA0}" destId="{B6F1D7AB-6401-423C-960A-797BC7B720A5}" srcOrd="14" destOrd="0" presId="urn:microsoft.com/office/officeart/2005/8/layout/list1"/>
    <dgm:cxn modelId="{A4818574-982E-494F-AF70-BDF200770A1E}" type="presParOf" srcId="{6623EE32-E249-4F88-AAAD-8C1B78B4DFA0}" destId="{24890603-0E0F-4D9C-9CB8-1B57C137BB5E}" srcOrd="15" destOrd="0" presId="urn:microsoft.com/office/officeart/2005/8/layout/list1"/>
    <dgm:cxn modelId="{C362DEA6-BFFA-4A14-99AE-462A9C07E654}" type="presParOf" srcId="{6623EE32-E249-4F88-AAAD-8C1B78B4DFA0}" destId="{B001DDDC-5382-4468-BE3B-1F29E3C1ED80}" srcOrd="16" destOrd="0" presId="urn:microsoft.com/office/officeart/2005/8/layout/list1"/>
    <dgm:cxn modelId="{FC999106-9367-4FEE-94AB-93EBF6B3AA50}" type="presParOf" srcId="{B001DDDC-5382-4468-BE3B-1F29E3C1ED80}" destId="{DB6EAE4C-C984-4F3E-B29A-318B7B31E1FE}" srcOrd="0" destOrd="0" presId="urn:microsoft.com/office/officeart/2005/8/layout/list1"/>
    <dgm:cxn modelId="{FC41BC68-2C7D-45F5-95D4-3A08179C17D5}" type="presParOf" srcId="{B001DDDC-5382-4468-BE3B-1F29E3C1ED80}" destId="{B2EFC379-6993-4B7C-901D-4A6F34B173C1}" srcOrd="1" destOrd="0" presId="urn:microsoft.com/office/officeart/2005/8/layout/list1"/>
    <dgm:cxn modelId="{9219D2F8-D109-4A61-9AEE-62EF9573BFCC}" type="presParOf" srcId="{6623EE32-E249-4F88-AAAD-8C1B78B4DFA0}" destId="{0E430F40-5BEB-48F4-9F50-C4FA8DBA4924}" srcOrd="17" destOrd="0" presId="urn:microsoft.com/office/officeart/2005/8/layout/list1"/>
    <dgm:cxn modelId="{0DF3F7B9-24A5-40C7-AFDA-A4882060938D}" type="presParOf" srcId="{6623EE32-E249-4F88-AAAD-8C1B78B4DFA0}" destId="{D699BAE1-8B29-49C4-96E2-BA865B144DC2}" srcOrd="18" destOrd="0" presId="urn:microsoft.com/office/officeart/2005/8/layout/list1"/>
    <dgm:cxn modelId="{83637787-3864-4ED2-B1C6-EE68AC278248}" type="presParOf" srcId="{6623EE32-E249-4F88-AAAD-8C1B78B4DFA0}" destId="{CCA0F514-CD66-44D1-A771-4DB6591E3C79}" srcOrd="19" destOrd="0" presId="urn:microsoft.com/office/officeart/2005/8/layout/list1"/>
    <dgm:cxn modelId="{E16275A3-70FA-4847-B43F-F01E5777009C}" type="presParOf" srcId="{6623EE32-E249-4F88-AAAD-8C1B78B4DFA0}" destId="{63989CE8-C7FA-4042-808B-3C051B9C1D8C}" srcOrd="20" destOrd="0" presId="urn:microsoft.com/office/officeart/2005/8/layout/list1"/>
    <dgm:cxn modelId="{8BB007DA-D3BA-4482-9A58-53F3981D5A73}" type="presParOf" srcId="{63989CE8-C7FA-4042-808B-3C051B9C1D8C}" destId="{FE6F0121-10B0-4198-9804-1DF43A7F5D16}" srcOrd="0" destOrd="0" presId="urn:microsoft.com/office/officeart/2005/8/layout/list1"/>
    <dgm:cxn modelId="{C8A19002-D924-401A-97D9-6899EE2E436A}" type="presParOf" srcId="{63989CE8-C7FA-4042-808B-3C051B9C1D8C}" destId="{C41979B3-CB30-4C70-9156-42FB286A5BA9}" srcOrd="1" destOrd="0" presId="urn:microsoft.com/office/officeart/2005/8/layout/list1"/>
    <dgm:cxn modelId="{C42B8276-2CCE-4DF0-9FDF-B635394963AB}" type="presParOf" srcId="{6623EE32-E249-4F88-AAAD-8C1B78B4DFA0}" destId="{CA2B4DCC-5DB6-4DB0-B534-4ADB544F9D48}" srcOrd="21" destOrd="0" presId="urn:microsoft.com/office/officeart/2005/8/layout/list1"/>
    <dgm:cxn modelId="{EAA6A7BB-578A-4AA7-B1BC-503292FB7B94}" type="presParOf" srcId="{6623EE32-E249-4F88-AAAD-8C1B78B4DFA0}" destId="{B04E16E4-6956-4E56-98FB-ADBFF441B935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FDAE9-45AE-4ACF-93E3-8E35D705C1E0}">
      <dsp:nvSpPr>
        <dsp:cNvPr id="0" name=""/>
        <dsp:cNvSpPr/>
      </dsp:nvSpPr>
      <dsp:spPr>
        <a:xfrm>
          <a:off x="0" y="322752"/>
          <a:ext cx="7632848" cy="510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249936" rIns="5923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200" kern="1200" dirty="0"/>
            <a:t>Start profielkeuzevoorbereiding in mentorles (via Lyceo LOB)</a:t>
          </a:r>
        </a:p>
      </dsp:txBody>
      <dsp:txXfrm>
        <a:off x="0" y="322752"/>
        <a:ext cx="7632848" cy="510300"/>
      </dsp:txXfrm>
    </dsp:sp>
    <dsp:sp modelId="{0C2CFB52-4F2A-47DE-8F8A-AE5E433DD7D0}">
      <dsp:nvSpPr>
        <dsp:cNvPr id="0" name=""/>
        <dsp:cNvSpPr/>
      </dsp:nvSpPr>
      <dsp:spPr>
        <a:xfrm>
          <a:off x="381642" y="145632"/>
          <a:ext cx="5342993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/>
            <a:t>November  	</a:t>
          </a:r>
        </a:p>
      </dsp:txBody>
      <dsp:txXfrm>
        <a:off x="398935" y="162925"/>
        <a:ext cx="5308407" cy="319654"/>
      </dsp:txXfrm>
    </dsp:sp>
    <dsp:sp modelId="{BCC1D098-EA91-4550-9688-3A4C9CF8903F}">
      <dsp:nvSpPr>
        <dsp:cNvPr id="0" name=""/>
        <dsp:cNvSpPr/>
      </dsp:nvSpPr>
      <dsp:spPr>
        <a:xfrm>
          <a:off x="0" y="1074163"/>
          <a:ext cx="7632848" cy="510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249936" rIns="5923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200" kern="1200" dirty="0"/>
            <a:t>Profielkeuzevoorlichting voor ouders</a:t>
          </a:r>
        </a:p>
      </dsp:txBody>
      <dsp:txXfrm>
        <a:off x="0" y="1074163"/>
        <a:ext cx="7632848" cy="510300"/>
      </dsp:txXfrm>
    </dsp:sp>
    <dsp:sp modelId="{FE67C525-95EB-47A2-94CF-7B1F5C3EF4B9}">
      <dsp:nvSpPr>
        <dsp:cNvPr id="0" name=""/>
        <dsp:cNvSpPr/>
      </dsp:nvSpPr>
      <dsp:spPr>
        <a:xfrm>
          <a:off x="381642" y="897852"/>
          <a:ext cx="5342993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/>
            <a:t>december </a:t>
          </a:r>
        </a:p>
      </dsp:txBody>
      <dsp:txXfrm>
        <a:off x="398935" y="915145"/>
        <a:ext cx="5308407" cy="319654"/>
      </dsp:txXfrm>
    </dsp:sp>
    <dsp:sp modelId="{36FF83D3-1FE0-4930-9AD3-B145A6066A4B}">
      <dsp:nvSpPr>
        <dsp:cNvPr id="0" name=""/>
        <dsp:cNvSpPr/>
      </dsp:nvSpPr>
      <dsp:spPr>
        <a:xfrm>
          <a:off x="0" y="1827192"/>
          <a:ext cx="7632848" cy="699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249936" rIns="5923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200" b="0" kern="1200" dirty="0"/>
            <a:t>8 januari advies vakdocenten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200" kern="1200" dirty="0"/>
            <a:t>13 januari online in Magister profielkeuze invoeren en pilot 2 vakken laten vallen</a:t>
          </a:r>
          <a:endParaRPr lang="nl-NL" sz="1200" b="1" kern="1200" dirty="0"/>
        </a:p>
      </dsp:txBody>
      <dsp:txXfrm>
        <a:off x="0" y="1827192"/>
        <a:ext cx="7632848" cy="699300"/>
      </dsp:txXfrm>
    </dsp:sp>
    <dsp:sp modelId="{02883884-21EE-4576-8988-661A6D925D24}">
      <dsp:nvSpPr>
        <dsp:cNvPr id="0" name=""/>
        <dsp:cNvSpPr/>
      </dsp:nvSpPr>
      <dsp:spPr>
        <a:xfrm>
          <a:off x="381642" y="1650072"/>
          <a:ext cx="5342993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/>
            <a:t>Januari </a:t>
          </a:r>
        </a:p>
      </dsp:txBody>
      <dsp:txXfrm>
        <a:off x="398935" y="1667365"/>
        <a:ext cx="5308407" cy="319654"/>
      </dsp:txXfrm>
    </dsp:sp>
    <dsp:sp modelId="{B6F1D7AB-6401-423C-960A-797BC7B720A5}">
      <dsp:nvSpPr>
        <dsp:cNvPr id="0" name=""/>
        <dsp:cNvSpPr/>
      </dsp:nvSpPr>
      <dsp:spPr>
        <a:xfrm>
          <a:off x="0" y="2768412"/>
          <a:ext cx="7632848" cy="510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249936" rIns="5923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200" kern="1200" dirty="0"/>
            <a:t>Stage</a:t>
          </a:r>
        </a:p>
      </dsp:txBody>
      <dsp:txXfrm>
        <a:off x="0" y="2768412"/>
        <a:ext cx="7632848" cy="510300"/>
      </dsp:txXfrm>
    </dsp:sp>
    <dsp:sp modelId="{BAD67A9D-481B-4D5A-A346-10AD4930CE16}">
      <dsp:nvSpPr>
        <dsp:cNvPr id="0" name=""/>
        <dsp:cNvSpPr/>
      </dsp:nvSpPr>
      <dsp:spPr>
        <a:xfrm>
          <a:off x="381642" y="2591292"/>
          <a:ext cx="5342993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sz="1200" kern="1200" dirty="0"/>
            <a:t>17 t/m 21 maart  </a:t>
          </a:r>
        </a:p>
      </dsp:txBody>
      <dsp:txXfrm>
        <a:off x="398935" y="2608585"/>
        <a:ext cx="5308407" cy="319654"/>
      </dsp:txXfrm>
    </dsp:sp>
    <dsp:sp modelId="{D699BAE1-8B29-49C4-96E2-BA865B144DC2}">
      <dsp:nvSpPr>
        <dsp:cNvPr id="0" name=""/>
        <dsp:cNvSpPr/>
      </dsp:nvSpPr>
      <dsp:spPr>
        <a:xfrm>
          <a:off x="0" y="3536256"/>
          <a:ext cx="763284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249936" rIns="592394" bIns="85344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NL" sz="1200" kern="1200" dirty="0"/>
            <a:t>Tekenen en bespreken profielkeuze </a:t>
          </a:r>
        </a:p>
      </dsp:txBody>
      <dsp:txXfrm>
        <a:off x="0" y="3536256"/>
        <a:ext cx="7632848" cy="529200"/>
      </dsp:txXfrm>
    </dsp:sp>
    <dsp:sp modelId="{B2EFC379-6993-4B7C-901D-4A6F34B173C1}">
      <dsp:nvSpPr>
        <dsp:cNvPr id="0" name=""/>
        <dsp:cNvSpPr/>
      </dsp:nvSpPr>
      <dsp:spPr>
        <a:xfrm>
          <a:off x="381642" y="3343512"/>
          <a:ext cx="5342993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/>
            <a:t>26 en 27 maart (MOL) </a:t>
          </a:r>
        </a:p>
      </dsp:txBody>
      <dsp:txXfrm>
        <a:off x="398935" y="3360805"/>
        <a:ext cx="5308407" cy="319654"/>
      </dsp:txXfrm>
    </dsp:sp>
    <dsp:sp modelId="{B04E16E4-6956-4E56-98FB-ADBFF441B935}">
      <dsp:nvSpPr>
        <dsp:cNvPr id="0" name=""/>
        <dsp:cNvSpPr/>
      </dsp:nvSpPr>
      <dsp:spPr>
        <a:xfrm>
          <a:off x="0" y="4291752"/>
          <a:ext cx="7632848" cy="510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249936" rIns="5923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200" kern="1200" dirty="0"/>
            <a:t>Deadline: laatste wijzigingen vakkenpakket </a:t>
          </a:r>
        </a:p>
      </dsp:txBody>
      <dsp:txXfrm>
        <a:off x="0" y="4291752"/>
        <a:ext cx="7632848" cy="510300"/>
      </dsp:txXfrm>
    </dsp:sp>
    <dsp:sp modelId="{C41979B3-CB30-4C70-9156-42FB286A5BA9}">
      <dsp:nvSpPr>
        <dsp:cNvPr id="0" name=""/>
        <dsp:cNvSpPr/>
      </dsp:nvSpPr>
      <dsp:spPr>
        <a:xfrm>
          <a:off x="381642" y="4114632"/>
          <a:ext cx="5342993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/>
            <a:t>Woensdag 9 juli</a:t>
          </a:r>
        </a:p>
      </dsp:txBody>
      <dsp:txXfrm>
        <a:off x="398935" y="4131925"/>
        <a:ext cx="5308407" cy="319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43217-10D8-4171-AAE9-625358DBD56B}" type="datetimeFigureOut">
              <a:rPr lang="nl-NL" smtClean="0"/>
              <a:t>18-12-2024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F2069-E058-497C-B8A5-68CF8A5ED0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3558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DFE0B-D1BF-4ECD-87D6-546F8567C02E}" type="datetimeFigureOut">
              <a:rPr lang="nl-NL" smtClean="0"/>
              <a:t>18-12-2024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F7391-BD57-4D60-9740-6D74040834F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3820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7391-BD57-4D60-9740-6D74040834F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4241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7391-BD57-4D60-9740-6D74040834F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4581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7391-BD57-4D60-9740-6D74040834F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5037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F7391-BD57-4D60-9740-6D74040834FF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777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7391-BD57-4D60-9740-6D74040834F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9267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7391-BD57-4D60-9740-6D74040834FF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7718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7391-BD57-4D60-9740-6D74040834FF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899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7391-BD57-4D60-9740-6D74040834FF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90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7391-BD57-4D60-9740-6D74040834FF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7881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7391-BD57-4D60-9740-6D74040834FF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4290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02E40-AF71-4DA9-BF51-DACB42BB7C12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1269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02E40-AF71-4DA9-BF51-DACB42BB7C12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0074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4204" y="1697933"/>
            <a:ext cx="3955592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 userDrawn="1"/>
        </p:nvGrpSpPr>
        <p:grpSpPr>
          <a:xfrm>
            <a:off x="0" y="6390000"/>
            <a:ext cx="9144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691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AAD17-46DF-4F1D-BCB3-027EDFF1EA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0088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4AD20-ACA2-4593-8F58-4A047CF448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5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89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42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68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0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51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CF45C9-3C72-4D45-BA8C-02A516350B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41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F09EEC-A529-4598-BEE3-E580F3F640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57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DC68BB-7388-4B31-A14E-CB2837B3C1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03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51F81-2F84-43B2-A734-AD9BCCBDD4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0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E2A596-4786-4A1A-B006-8BF02095F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90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7B66DA-C512-4E6B-AEA4-EDE20FCB85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28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4204" y="1697933"/>
            <a:ext cx="3955592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/>
        </p:nvGrpSpPr>
        <p:grpSpPr>
          <a:xfrm>
            <a:off x="0" y="6390000"/>
            <a:ext cx="9144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127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AAD17-46DF-4F1D-BCB3-027EDFF1E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0088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4AD20-ACA2-4593-8F58-4A047CF44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4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78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00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44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7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7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CF45C9-3C72-4D45-BA8C-02A516350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21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F09EEC-A529-4598-BEE3-E580F3F64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21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DC68BB-7388-4B31-A14E-CB2837B3C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82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51F81-2F84-43B2-A734-AD9BCCBDD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5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E2A596-4786-4A1A-B006-8BF02095F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1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7B66DA-C512-4E6B-AEA4-EDE20FCB85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3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4204" y="1697933"/>
            <a:ext cx="3955592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/>
        </p:nvGrpSpPr>
        <p:grpSpPr>
          <a:xfrm>
            <a:off x="0" y="6390000"/>
            <a:ext cx="9144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694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CF70E6-3AB3-4731-9274-0256AC410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7D51E-3C6D-4796-925A-686DCFB66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F88F6-3708-44D1-88E7-09D0C81D9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5BCBB6DF-AAA4-47DE-9D3A-1FB0CEA8B434}" type="datetimeFigureOut">
              <a:rPr lang="nl-NL" smtClean="0"/>
              <a:pPr/>
              <a:t>18-12-2024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89699-1C18-40DD-9834-CCBFA1C87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E90D4-289C-496B-B67B-C00333DDA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F9002BA-F571-4BA6-86F5-DE906CDBC488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0999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CF70E6-3AB3-4731-9274-0256AC410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7D51E-3C6D-4796-925A-686DCFB66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F88F6-3708-44D1-88E7-09D0C81D9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4427C985-B5C7-4F13-AE88-7ED5554F6185}" type="datetimeFigureOut">
              <a:rPr lang="nl-NL" smtClean="0"/>
              <a:pPr/>
              <a:t>18-12-2024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89699-1C18-40DD-9834-CCBFA1C87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E90D4-289C-496B-B67B-C00333DDA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C7D4E05-D4BD-4579-A366-6BA6947A33AC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46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10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924944"/>
            <a:ext cx="5868144" cy="280725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212572"/>
            <a:ext cx="8229600" cy="1143000"/>
          </a:xfrm>
        </p:spPr>
        <p:txBody>
          <a:bodyPr>
            <a:noAutofit/>
          </a:bodyPr>
          <a:lstStyle/>
          <a:p>
            <a:r>
              <a:rPr lang="nl-NL" sz="3200" dirty="0"/>
              <a:t>Lotte van Houten</a:t>
            </a:r>
            <a:br>
              <a:rPr lang="nl-NL" sz="3200" dirty="0"/>
            </a:br>
            <a:r>
              <a:rPr lang="nl-NL" sz="3200" dirty="0"/>
              <a:t>Decaan mavo, havo, vwo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83568" y="1700808"/>
            <a:ext cx="8003232" cy="3129211"/>
          </a:xfrm>
        </p:spPr>
        <p:txBody>
          <a:bodyPr/>
          <a:lstStyle/>
          <a:p>
            <a:pPr marL="0" indent="0" algn="ctr">
              <a:buNone/>
            </a:pPr>
            <a:r>
              <a:rPr lang="nl-NL" sz="6000" b="1" dirty="0"/>
              <a:t>Profielkeuze 3 mavo</a:t>
            </a:r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7983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751257" y="0"/>
            <a:ext cx="7886700" cy="1325563"/>
          </a:xfrm>
        </p:spPr>
        <p:txBody>
          <a:bodyPr/>
          <a:lstStyle/>
          <a:p>
            <a:r>
              <a:rPr lang="nl-NL" dirty="0"/>
              <a:t>Vanavond</a:t>
            </a:r>
            <a:endParaRPr lang="nl-NL" b="1" dirty="0"/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00639" y="1417638"/>
            <a:ext cx="7427168" cy="4425355"/>
          </a:xfrm>
        </p:spPr>
        <p:txBody>
          <a:bodyPr>
            <a:normAutofit/>
          </a:bodyPr>
          <a:lstStyle/>
          <a:p>
            <a:r>
              <a:rPr lang="nl-NL" sz="2400" dirty="0"/>
              <a:t>Keuzeproces</a:t>
            </a:r>
          </a:p>
          <a:p>
            <a:r>
              <a:rPr lang="nl-NL" sz="2400" dirty="0"/>
              <a:t>Uitleg profielen</a:t>
            </a:r>
          </a:p>
          <a:p>
            <a:r>
              <a:rPr lang="nl-NL" sz="2400" dirty="0"/>
              <a:t>Doorstroom havo en mbo</a:t>
            </a:r>
          </a:p>
          <a:p>
            <a:r>
              <a:rPr lang="nl-NL" sz="2400" dirty="0"/>
              <a:t>Tips profielkeuze</a:t>
            </a:r>
          </a:p>
          <a:p>
            <a:r>
              <a:rPr lang="nl-NL" sz="2400" dirty="0"/>
              <a:t>Tijdpad</a:t>
            </a:r>
          </a:p>
          <a:p>
            <a:r>
              <a:rPr lang="nl-NL" sz="2400" dirty="0"/>
              <a:t>Pilot ‘2 vakken laten vallen’</a:t>
            </a:r>
          </a:p>
          <a:p>
            <a:r>
              <a:rPr lang="nl-NL" sz="2400" dirty="0"/>
              <a:t>Bevorderingsnormen</a:t>
            </a:r>
          </a:p>
          <a:p>
            <a:r>
              <a:rPr lang="nl-NL" sz="2400" dirty="0"/>
              <a:t>Online profielkeuze Magister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7935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059832" y="49188"/>
            <a:ext cx="8229600" cy="1143000"/>
          </a:xfrm>
        </p:spPr>
        <p:txBody>
          <a:bodyPr/>
          <a:lstStyle/>
          <a:p>
            <a:r>
              <a:rPr lang="nl-NL" b="1" dirty="0"/>
              <a:t>Wat is belangrijk?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6805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/>
              <a:t>Uw kind laat dit jaar alleen maar vakken vallen.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400" dirty="0"/>
              <a:t>Uw kind kan geen andere (nieuwe) vakken toevoegen.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400" dirty="0"/>
              <a:t>Het is niet meer mogelijk om in 4 mavo een vak te wisselen.</a:t>
            </a:r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961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283968" y="-99392"/>
            <a:ext cx="7886700" cy="1325563"/>
          </a:xfrm>
        </p:spPr>
        <p:txBody>
          <a:bodyPr/>
          <a:lstStyle/>
          <a:p>
            <a:r>
              <a:rPr lang="nl-NL" b="1" dirty="0"/>
              <a:t>Opbouw examenpakket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51738" y="1232756"/>
            <a:ext cx="7133964" cy="4392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2400" b="1" dirty="0"/>
              <a:t>Gemeenschappelijk deel 		</a:t>
            </a:r>
          </a:p>
          <a:p>
            <a:pPr marL="0" indent="0">
              <a:buNone/>
            </a:pPr>
            <a:r>
              <a:rPr lang="nl-NL" sz="2400" dirty="0"/>
              <a:t>Nederlands en Engels 			2 vakken			    </a:t>
            </a:r>
          </a:p>
          <a:p>
            <a:pPr marL="0" indent="0">
              <a:buNone/>
            </a:pPr>
            <a:r>
              <a:rPr lang="nl-NL" sz="2400" dirty="0"/>
              <a:t>  	</a:t>
            </a:r>
          </a:p>
          <a:p>
            <a:pPr marL="0" indent="0">
              <a:buNone/>
            </a:pPr>
            <a:r>
              <a:rPr lang="nl-NL" sz="2400" b="1" dirty="0"/>
              <a:t>Profieldeel				</a:t>
            </a:r>
            <a:r>
              <a:rPr lang="nl-NL" sz="2400" dirty="0"/>
              <a:t>2 vakken</a:t>
            </a:r>
            <a:endParaRPr lang="nl-NL" sz="2400" i="1" dirty="0"/>
          </a:p>
          <a:p>
            <a:pPr marL="0" indent="0">
              <a:buNone/>
            </a:pPr>
            <a:r>
              <a:rPr lang="nl-NL" sz="2400" dirty="0"/>
              <a:t>Economie</a:t>
            </a:r>
          </a:p>
          <a:p>
            <a:pPr marL="0" indent="0">
              <a:buNone/>
            </a:pPr>
            <a:r>
              <a:rPr lang="nl-NL" sz="2400" dirty="0"/>
              <a:t>Zorg en Welzijn</a:t>
            </a:r>
          </a:p>
          <a:p>
            <a:pPr marL="0" indent="0">
              <a:buNone/>
            </a:pPr>
            <a:r>
              <a:rPr lang="nl-NL" sz="2400" dirty="0"/>
              <a:t>Groen</a:t>
            </a:r>
          </a:p>
          <a:p>
            <a:pPr marL="0" indent="0">
              <a:buNone/>
            </a:pPr>
            <a:r>
              <a:rPr lang="nl-NL" sz="2400" dirty="0"/>
              <a:t>Techniek						    </a:t>
            </a:r>
          </a:p>
          <a:p>
            <a:pPr marL="0" indent="0">
              <a:buNone/>
            </a:pPr>
            <a:r>
              <a:rPr lang="nl-NL" sz="2400" dirty="0"/>
              <a:t> </a:t>
            </a:r>
          </a:p>
          <a:p>
            <a:pPr marL="0" indent="0">
              <a:buNone/>
            </a:pPr>
            <a:r>
              <a:rPr lang="nl-NL" sz="2400" b="1" dirty="0"/>
              <a:t>Keuzedeel 					</a:t>
            </a:r>
            <a:r>
              <a:rPr lang="nl-NL" sz="2400" u="sng" dirty="0"/>
              <a:t>3 vakken</a:t>
            </a:r>
            <a:r>
              <a:rPr lang="nl-NL" sz="2400" dirty="0"/>
              <a:t>									</a:t>
            </a:r>
            <a:r>
              <a:rPr lang="nl-NL" sz="2400" b="1" dirty="0"/>
              <a:t>7 vakken</a:t>
            </a:r>
            <a:endParaRPr lang="nl-NL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672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084168" y="-158422"/>
            <a:ext cx="8229600" cy="1143000"/>
          </a:xfrm>
        </p:spPr>
        <p:txBody>
          <a:bodyPr/>
          <a:lstStyle/>
          <a:p>
            <a:r>
              <a:rPr lang="nl-NL" b="1" dirty="0"/>
              <a:t>Keuzeformulier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87624" y="1628800"/>
            <a:ext cx="7787208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b="1" dirty="0"/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56E9C7F-9C42-8DF5-402B-D3F49C2A6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312" y="980733"/>
            <a:ext cx="5201376" cy="489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54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851920" y="0"/>
            <a:ext cx="7886700" cy="1325563"/>
          </a:xfrm>
        </p:spPr>
        <p:txBody>
          <a:bodyPr/>
          <a:lstStyle/>
          <a:p>
            <a:r>
              <a:rPr lang="nl-NL" b="1" dirty="0"/>
              <a:t>Gemeenschappelijk deel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87624" y="1628800"/>
            <a:ext cx="7787208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b="1" dirty="0"/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611560" y="1628800"/>
            <a:ext cx="83632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2800" dirty="0">
              <a:solidFill>
                <a:prstClr val="black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5A12CBD-0F67-390F-5CC4-1B3B491EB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21" y="1505244"/>
            <a:ext cx="6959949" cy="92377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C787647-C128-9203-F5D3-2152D668A223}"/>
              </a:ext>
            </a:extLst>
          </p:cNvPr>
          <p:cNvSpPr txBox="1"/>
          <p:nvPr/>
        </p:nvSpPr>
        <p:spPr>
          <a:xfrm>
            <a:off x="1151620" y="3168840"/>
            <a:ext cx="540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centraal examenvakken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Nederlands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Engels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2246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652120" y="-87307"/>
            <a:ext cx="7886700" cy="1325563"/>
          </a:xfrm>
        </p:spPr>
        <p:txBody>
          <a:bodyPr/>
          <a:lstStyle/>
          <a:p>
            <a:r>
              <a:rPr lang="nl-NL" b="1" dirty="0"/>
              <a:t>Profieldeel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87624" y="1628800"/>
            <a:ext cx="7787208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b="1" dirty="0"/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300487" y="980728"/>
            <a:ext cx="807458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Kies: 1 profiel met de volgende 2 examenvakken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Let op: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Gekozen vakken moeten zijn </a:t>
            </a:r>
            <a:r>
              <a:rPr kumimoji="0" lang="nl-NL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gevolgd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3 mavo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F1D4465-A16E-9E2A-11CC-B3E150D4B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33" y="1865100"/>
            <a:ext cx="6588341" cy="178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87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588224" y="-114102"/>
            <a:ext cx="7886700" cy="1325563"/>
          </a:xfrm>
        </p:spPr>
        <p:txBody>
          <a:bodyPr/>
          <a:lstStyle/>
          <a:p>
            <a:r>
              <a:rPr lang="nl-NL" b="1" dirty="0"/>
              <a:t>Keuzedeel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87624" y="1628800"/>
            <a:ext cx="7787208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b="1" dirty="0"/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628761" y="1238481"/>
            <a:ext cx="807458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Kies: 3 </a:t>
            </a:r>
            <a:r>
              <a:rPr lang="nl-NL" sz="2800" dirty="0">
                <a:solidFill>
                  <a:prstClr val="black"/>
                </a:solidFill>
                <a:latin typeface="Calibri"/>
              </a:rPr>
              <a:t>(andere)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examenkeuzevakken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Let op: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alle gekozen vakken moeten zijn </a:t>
            </a:r>
            <a:r>
              <a:rPr kumimoji="0" lang="nl-NL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gevolgd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3 mavo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Vakken die je hier kiest, mogen niet al in je </a:t>
            </a:r>
            <a:r>
              <a:rPr kumimoji="0" lang="nl-NL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profieldeel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zitten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8AD0C90A-F325-75B2-4753-EC1735BA9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448" y="1916832"/>
            <a:ext cx="8220697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71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822412" y="2060848"/>
            <a:ext cx="749917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800"/>
          </a:p>
          <a:p>
            <a:pPr marL="0" indent="0">
              <a:buNone/>
            </a:pPr>
            <a:endParaRPr lang="nl-NL" sz="2800"/>
          </a:p>
          <a:p>
            <a:pPr marL="0" indent="0">
              <a:buNone/>
            </a:pPr>
            <a:r>
              <a:rPr lang="nl-NL" sz="2800">
                <a:solidFill>
                  <a:schemeClr val="accent2"/>
                </a:solidFill>
              </a:rPr>
              <a:t>		</a:t>
            </a:r>
            <a:endParaRPr lang="nl-NL" sz="2800">
              <a:solidFill>
                <a:srgbClr val="0070C0"/>
              </a:solidFill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822411" y="873338"/>
          <a:ext cx="7166983" cy="2375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2120609" y="4910686"/>
          <a:ext cx="5099668" cy="984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Titel 2">
            <a:extLst>
              <a:ext uri="{FF2B5EF4-FFF2-40B4-BE49-F238E27FC236}">
                <a16:creationId xmlns:a16="http://schemas.microsoft.com/office/drawing/2014/main" id="{685DECB2-17AC-4DE1-A158-C6DC9AC93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605" y="-254090"/>
            <a:ext cx="7886700" cy="1325563"/>
          </a:xfrm>
        </p:spPr>
        <p:txBody>
          <a:bodyPr/>
          <a:lstStyle/>
          <a:p>
            <a:r>
              <a:rPr lang="nl-NL" b="1" dirty="0"/>
              <a:t>Doorstroomvakken 4 mavo &gt; 4 havo 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7B5B2CC7-57E2-8890-415D-B58CA66CFD65}"/>
              </a:ext>
            </a:extLst>
          </p:cNvPr>
          <p:cNvGraphicFramePr>
            <a:graphicFrameLocks noGrp="1"/>
          </p:cNvGraphicFramePr>
          <p:nvPr/>
        </p:nvGraphicFramePr>
        <p:xfrm>
          <a:off x="193200" y="3224364"/>
          <a:ext cx="8425404" cy="171031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06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967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Scheikunde</a:t>
                      </a:r>
                      <a:r>
                        <a:rPr lang="nl-NL" sz="1600" b="0" baseline="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Biologie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Wiskunde B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Natuurkunde </a:t>
                      </a:r>
                      <a:endParaRPr lang="nl-NL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Scheikunde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Biologie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Wiskunde A/B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Aardrijkskunde/ Natuurkunde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Geschiedenis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Economie</a:t>
                      </a:r>
                      <a:r>
                        <a:rPr lang="nl-NL" sz="1600" b="0" baseline="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Wiskunde A/B</a:t>
                      </a:r>
                      <a:endParaRPr lang="nl-NL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Geschiedenis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Aardrijkskunde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Frans/Duits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5">
                <a:tc>
                  <a:txBody>
                    <a:bodyPr/>
                    <a:lstStyle/>
                    <a:p>
                      <a:r>
                        <a:rPr lang="nl-NL" sz="1600" b="0" dirty="0"/>
                        <a:t>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="0" dirty="0"/>
                        <a:t>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dirty="0"/>
                        <a:t>+ 2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dirty="0"/>
                        <a:t>+ 2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368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0" y="-128094"/>
            <a:ext cx="8229600" cy="1143000"/>
          </a:xfrm>
        </p:spPr>
        <p:txBody>
          <a:bodyPr>
            <a:normAutofit/>
          </a:bodyPr>
          <a:lstStyle/>
          <a:p>
            <a:r>
              <a:rPr lang="nl-NL" b="1" dirty="0"/>
              <a:t>Verplichte vakken mbo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87624" y="1444781"/>
            <a:ext cx="7416824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r>
              <a:rPr lang="nl-NL" sz="2800" dirty="0"/>
              <a:t>   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178477"/>
              </p:ext>
            </p:extLst>
          </p:nvPr>
        </p:nvGraphicFramePr>
        <p:xfrm>
          <a:off x="1403648" y="1383025"/>
          <a:ext cx="6480721" cy="3505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15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1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082">
                  <a:extLst>
                    <a:ext uri="{9D8B030D-6E8A-4147-A177-3AD203B41FA5}">
                      <a16:colId xmlns:a16="http://schemas.microsoft.com/office/drawing/2014/main" val="41922275"/>
                    </a:ext>
                  </a:extLst>
                </a:gridCol>
                <a:gridCol w="2606377">
                  <a:extLst>
                    <a:ext uri="{9D8B030D-6E8A-4147-A177-3AD203B41FA5}">
                      <a16:colId xmlns:a16="http://schemas.microsoft.com/office/drawing/2014/main" val="465212390"/>
                    </a:ext>
                  </a:extLst>
                </a:gridCol>
              </a:tblGrid>
              <a:tr h="2942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nl-NL" sz="2200" dirty="0">
                          <a:effectLst/>
                        </a:rPr>
                        <a:t>Vak </a:t>
                      </a:r>
                      <a:endParaRPr lang="nl-NL" sz="2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nl-NL" sz="2000" dirty="0">
                          <a:effectLst/>
                        </a:rPr>
                        <a:t>Richting</a:t>
                      </a:r>
                      <a:endParaRPr lang="nl-NL" sz="2000" b="1" i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nl-NL" sz="2200" dirty="0">
                          <a:effectLst/>
                        </a:rPr>
                        <a:t>Vak</a:t>
                      </a:r>
                      <a:endParaRPr lang="nl-NL" sz="2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nl-NL" sz="2000" dirty="0">
                          <a:effectLst/>
                        </a:rPr>
                        <a:t>Richting</a:t>
                      </a:r>
                      <a:endParaRPr lang="nl-NL" sz="2000" b="1" i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000" b="1" dirty="0">
                          <a:effectLst/>
                        </a:rPr>
                        <a:t>Geen eisen</a:t>
                      </a:r>
                      <a:endParaRPr lang="nl-NL" sz="20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CIOS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Dans en Theater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Handel en Commercie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Hotelschool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ICT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Marketing en Media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Orde en Veiligheid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Reizen en vrije tijd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Uiterlijke verzorging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Welzijn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Zakelijk 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Zorg</a:t>
                      </a:r>
                      <a:endParaRPr lang="nl-NL" sz="1600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lvl="0" rtl="0"/>
                      <a:r>
                        <a:rPr lang="nl-NL" sz="1800" b="1" kern="1200" dirty="0">
                          <a:effectLst/>
                        </a:rPr>
                        <a:t>Wiskunde of nask1 </a:t>
                      </a:r>
                      <a:endParaRPr lang="nl-NL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Autotechniek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Bouw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Elektro en Werktuigbouw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Lab</a:t>
                      </a: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Logistiek</a:t>
                      </a:r>
                    </a:p>
                    <a:p>
                      <a:pPr lvl="0" rtl="0"/>
                      <a:r>
                        <a:rPr lang="nl-NL" sz="1600" kern="1200" dirty="0" err="1">
                          <a:effectLst/>
                        </a:rPr>
                        <a:t>MyTec</a:t>
                      </a:r>
                      <a:endParaRPr lang="nl-NL" sz="1600" kern="1200" dirty="0">
                        <a:effectLst/>
                      </a:endParaRPr>
                    </a:p>
                    <a:p>
                      <a:pPr lvl="0" rtl="0"/>
                      <a:r>
                        <a:rPr lang="nl-NL" sz="1600" kern="1200" dirty="0">
                          <a:effectLst/>
                        </a:rPr>
                        <a:t>Scheepvaart</a:t>
                      </a:r>
                      <a:endParaRPr lang="nl-NL" sz="1600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917594" y="5229200"/>
            <a:ext cx="7452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Let op: Dit geldt voor dit jaar. Regels kunnen wijziging, controleer altijd de website</a:t>
            </a:r>
          </a:p>
        </p:txBody>
      </p:sp>
    </p:spTree>
    <p:extLst>
      <p:ext uri="{BB962C8B-B14F-4D97-AF65-F5344CB8AC3E}">
        <p14:creationId xmlns:p14="http://schemas.microsoft.com/office/powerpoint/2010/main" val="2755285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B284D-95D0-E827-EFF5-BEB32DC4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832" y="-198293"/>
            <a:ext cx="7886700" cy="1325563"/>
          </a:xfrm>
        </p:spPr>
        <p:txBody>
          <a:bodyPr/>
          <a:lstStyle/>
          <a:p>
            <a:r>
              <a:rPr lang="nl-NL" dirty="0"/>
              <a:t>Meerder routes mogelijk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55E413BA-0C7D-91A6-B044-743EC79E3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5616" y="1253331"/>
            <a:ext cx="653560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0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Profiel kiezen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827584" y="1412776"/>
            <a:ext cx="7787208" cy="4680520"/>
          </a:xfrm>
        </p:spPr>
        <p:txBody>
          <a:bodyPr>
            <a:normAutofit/>
          </a:bodyPr>
          <a:lstStyle/>
          <a:p>
            <a:r>
              <a:rPr lang="nl-NL" sz="2600" b="1" dirty="0" err="1"/>
              <a:t>Don’ts</a:t>
            </a:r>
            <a:endParaRPr lang="nl-NL" sz="2600" b="1" dirty="0"/>
          </a:p>
          <a:p>
            <a:pPr lvl="1"/>
            <a:r>
              <a:rPr lang="nl-NL" sz="2600" dirty="0"/>
              <a:t>Wat doen mijn vrienden? </a:t>
            </a:r>
          </a:p>
          <a:p>
            <a:pPr lvl="1"/>
            <a:r>
              <a:rPr lang="nl-NL" sz="2600" dirty="0"/>
              <a:t>Waar heb ik het minste huiswerk voor? </a:t>
            </a:r>
          </a:p>
          <a:p>
            <a:pPr lvl="1"/>
            <a:r>
              <a:rPr lang="nl-NL" sz="2600" dirty="0"/>
              <a:t>Welke docent vind ik leuk?</a:t>
            </a:r>
          </a:p>
          <a:p>
            <a:pPr marL="457200" lvl="1" indent="0">
              <a:buNone/>
            </a:pPr>
            <a:endParaRPr lang="nl-NL" sz="2600" dirty="0"/>
          </a:p>
          <a:p>
            <a:r>
              <a:rPr lang="nl-NL" sz="2600" b="1" dirty="0"/>
              <a:t>Do’s </a:t>
            </a:r>
          </a:p>
          <a:p>
            <a:pPr lvl="1"/>
            <a:r>
              <a:rPr lang="nl-NL" sz="2600" dirty="0"/>
              <a:t>Waar ben ik goed in?</a:t>
            </a:r>
          </a:p>
          <a:p>
            <a:pPr lvl="1"/>
            <a:r>
              <a:rPr lang="nl-NL" sz="2600" dirty="0"/>
              <a:t>Wat vind ik leuk of interessant? </a:t>
            </a:r>
          </a:p>
          <a:p>
            <a:pPr lvl="1"/>
            <a:r>
              <a:rPr lang="nl-NL" sz="2600" dirty="0"/>
              <a:t>Wat heb ik nodig wil ik overstappen naar de havo?</a:t>
            </a:r>
          </a:p>
          <a:p>
            <a:pPr lvl="1"/>
            <a:r>
              <a:rPr lang="nl-NL" sz="2600" dirty="0"/>
              <a:t>Met welke vakken ga ik mijn examen halen!</a:t>
            </a:r>
          </a:p>
          <a:p>
            <a:pPr marL="457200" lvl="1" indent="0">
              <a:buNone/>
            </a:pPr>
            <a:endParaRPr lang="nl-NL" sz="3000" dirty="0"/>
          </a:p>
          <a:p>
            <a:pPr marL="457200" lvl="1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b="1" dirty="0"/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31998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948264" y="0"/>
            <a:ext cx="6172200" cy="857250"/>
          </a:xfrm>
        </p:spPr>
        <p:txBody>
          <a:bodyPr>
            <a:noAutofit/>
          </a:bodyPr>
          <a:lstStyle/>
          <a:p>
            <a:r>
              <a:rPr lang="nl-NL" sz="3600" b="1" dirty="0"/>
              <a:t>Lyceo LOB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3FB1D58A-BD90-4F9D-8B9A-78B696537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6191" t="7771" r="56702" b="32857"/>
          <a:stretch/>
        </p:blipFill>
        <p:spPr>
          <a:xfrm>
            <a:off x="644925" y="1122495"/>
            <a:ext cx="849694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98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Tijdpad profielkeuzetraject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A4B6AEC-EDEC-497B-B9B5-80FA139514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8452272"/>
              </p:ext>
            </p:extLst>
          </p:nvPr>
        </p:nvGraphicFramePr>
        <p:xfrm>
          <a:off x="755576" y="1268760"/>
          <a:ext cx="7632848" cy="4947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37881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29620C-CBE2-4825-82B5-03315126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Informatie pilot aanpassing rooster 3M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3FF4D64-BAF5-4B1E-A5C9-2182DD6E9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Verlenging van de pilot maar: met andere eisen</a:t>
            </a:r>
          </a:p>
          <a:p>
            <a:r>
              <a:rPr lang="nl-NL" dirty="0"/>
              <a:t>Profielkeuze</a:t>
            </a:r>
          </a:p>
          <a:p>
            <a:r>
              <a:rPr lang="nl-NL" dirty="0"/>
              <a:t>Studieruimte</a:t>
            </a:r>
          </a:p>
          <a:p>
            <a:r>
              <a:rPr lang="nl-NL" dirty="0"/>
              <a:t>Tijdpad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062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83AE091-5D41-4008-A912-B1EFF63B9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houdt het in?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9ADDCB1C-8B83-43EE-97E1-EBB6F84DC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Vanaf 24 februari mag je maximaal 2 vakken laten vallen die je niet in je profiel hebt in de 4</a:t>
            </a:r>
            <a:r>
              <a:rPr lang="nl-NL" baseline="30000" dirty="0"/>
              <a:t>e</a:t>
            </a:r>
            <a:r>
              <a:rPr lang="nl-NL" dirty="0"/>
              <a:t> klas.</a:t>
            </a:r>
          </a:p>
          <a:p>
            <a:r>
              <a:rPr lang="nl-NL" dirty="0"/>
              <a:t>Deze vakken verdwijnen dan uit je rooster.</a:t>
            </a:r>
          </a:p>
          <a:p>
            <a:r>
              <a:rPr lang="nl-NL" dirty="0"/>
              <a:t>Hierdoor heb je meer tijd voor de vakken die je wel in je profiel behoudt.</a:t>
            </a:r>
          </a:p>
          <a:p>
            <a:r>
              <a:rPr lang="nl-NL" b="1" dirty="0"/>
              <a:t>Het mogen alleen vakken zijn waarvoor je een afgeronde 6 staat.</a:t>
            </a:r>
          </a:p>
          <a:p>
            <a:r>
              <a:rPr lang="nl-NL" dirty="0"/>
              <a:t>De vakken die je laat vallen kun je hierna </a:t>
            </a:r>
            <a:r>
              <a:rPr lang="nl-NL" b="1" dirty="0"/>
              <a:t>nooit </a:t>
            </a:r>
            <a:r>
              <a:rPr lang="nl-NL" dirty="0"/>
              <a:t>meer kiezen.</a:t>
            </a:r>
          </a:p>
        </p:txBody>
      </p:sp>
    </p:spTree>
    <p:extLst>
      <p:ext uri="{BB962C8B-B14F-4D97-AF65-F5344CB8AC3E}">
        <p14:creationId xmlns:p14="http://schemas.microsoft.com/office/powerpoint/2010/main" val="250421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29620C-CBE2-4825-82B5-03315126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Profielkeuze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3FF4D64-BAF5-4B1E-A5C9-2182DD6E9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Bij de profielkeuze word je geholpen door je mentor en de decaan mevrouw Van Houten.</a:t>
            </a:r>
          </a:p>
          <a:p>
            <a:r>
              <a:rPr lang="nl-NL" dirty="0"/>
              <a:t>3 december krijgen alle ouders uitleg over de verschillende profielen.</a:t>
            </a:r>
          </a:p>
          <a:p>
            <a:r>
              <a:rPr lang="nl-NL" dirty="0"/>
              <a:t>Aandachtspunt: </a:t>
            </a:r>
            <a:r>
              <a:rPr lang="nl-NL" b="1" dirty="0"/>
              <a:t>je moet een profiel behouden</a:t>
            </a:r>
            <a:r>
              <a:rPr lang="nl-NL" dirty="0"/>
              <a:t> dus je kunt niet zomaar vakken laten vallen!</a:t>
            </a:r>
          </a:p>
          <a:p>
            <a:r>
              <a:rPr lang="nl-NL" dirty="0"/>
              <a:t>In januari kies je uiteindelijk je profiel. </a:t>
            </a:r>
            <a:r>
              <a:rPr lang="nl-NL" b="1" dirty="0"/>
              <a:t>Je moet dan dus een afgeronde 6 staan voor de maximaal twee vakken die je laat vallen. </a:t>
            </a:r>
          </a:p>
          <a:p>
            <a:r>
              <a:rPr lang="nl-NL" dirty="0"/>
              <a:t>In de week voor de voorjaarsvakantie moet je alsnog die afgeronde 6 hebben staan anders verdwijnen de vakken NIET na de voorjaarsvakantie uit je rooster.</a:t>
            </a:r>
          </a:p>
        </p:txBody>
      </p:sp>
    </p:spTree>
    <p:extLst>
      <p:ext uri="{BB962C8B-B14F-4D97-AF65-F5344CB8AC3E}">
        <p14:creationId xmlns:p14="http://schemas.microsoft.com/office/powerpoint/2010/main" val="201301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49D3B3D-4323-4C7E-AA72-84867C33B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Studieruimte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EAC477F-28D2-41B4-9294-9BD903F83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Per 24 februari worden de roosters aangepast.</a:t>
            </a:r>
          </a:p>
          <a:p>
            <a:r>
              <a:rPr lang="nl-NL" dirty="0"/>
              <a:t>Tijdens eventuele tussenuren werk je in het studiehuis.</a:t>
            </a:r>
          </a:p>
          <a:p>
            <a:r>
              <a:rPr lang="nl-NL" dirty="0"/>
              <a:t>Absentie wordt bijgehouden.</a:t>
            </a:r>
          </a:p>
          <a:p>
            <a:r>
              <a:rPr lang="nl-NL" dirty="0"/>
              <a:t>Je werkt middels een weekplanning én een taakformulier voor het specifieke uur dat je in de studieruimte werkt.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994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47ABAC-4B0D-480C-91FB-78A2CDA6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Tijdpad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9B41E6C-62FC-49D3-943F-9356C143D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November en december: nadenken over profielkeuze.</a:t>
            </a:r>
          </a:p>
          <a:p>
            <a:r>
              <a:rPr lang="nl-NL" dirty="0"/>
              <a:t>Januari: profielkeuze (digitaal doorgeven via Magister).</a:t>
            </a:r>
          </a:p>
          <a:p>
            <a:r>
              <a:rPr lang="nl-NL" dirty="0"/>
              <a:t>Januari: keuze welke twee vakken (of 1 of geen) je laat vallen mits je er een afgeronde 6 voor staat (digitaal doorgeven via Magister).</a:t>
            </a:r>
          </a:p>
          <a:p>
            <a:r>
              <a:rPr lang="nl-NL" dirty="0"/>
              <a:t>Februari: nogmaals controle of de afgeronde 6 behaald is.</a:t>
            </a:r>
          </a:p>
          <a:p>
            <a:r>
              <a:rPr lang="nl-NL" dirty="0"/>
              <a:t>24 februari: start nieuw rooster.</a:t>
            </a:r>
          </a:p>
        </p:txBody>
      </p:sp>
    </p:spTree>
    <p:extLst>
      <p:ext uri="{BB962C8B-B14F-4D97-AF65-F5344CB8AC3E}">
        <p14:creationId xmlns:p14="http://schemas.microsoft.com/office/powerpoint/2010/main" val="76721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749267-53CF-4A4A-969B-5C58B3E70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Bevorderingsnormen naar klas 4</a:t>
            </a:r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24CEC5A-9A08-36F7-8CA5-FF27BA6EE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dirty="0"/>
              <a:t> </a:t>
            </a:r>
          </a:p>
          <a:p>
            <a:r>
              <a:rPr lang="nl-NL" dirty="0"/>
              <a:t>Een leerling wordt bevorderd naar 4 mavo indien:</a:t>
            </a:r>
          </a:p>
          <a:p>
            <a:r>
              <a:rPr lang="nl-NL" dirty="0"/>
              <a:t>Hij maximaal één tekortpunt heeft in de vakken Engels en Nederlands én</a:t>
            </a:r>
          </a:p>
          <a:p>
            <a:r>
              <a:rPr lang="nl-NL" dirty="0"/>
              <a:t>Hij maximaal één tekortpunt heeft voor de in 4 mavo gekozen vakken én</a:t>
            </a:r>
          </a:p>
          <a:p>
            <a:r>
              <a:rPr lang="nl-NL" dirty="0"/>
              <a:t>LO en CKV met een voldoende beoordeling afgesloten zijn</a:t>
            </a:r>
          </a:p>
          <a:p>
            <a:endParaRPr lang="nl-NL" dirty="0"/>
          </a:p>
          <a:p>
            <a:r>
              <a:rPr lang="nl-NL" dirty="0"/>
              <a:t>Een leerling doubleert indien:</a:t>
            </a:r>
          </a:p>
          <a:p>
            <a:r>
              <a:rPr lang="nl-NL" dirty="0"/>
              <a:t>Hij 4 tekortpunten of meer heeft of 2 tekortpunten in Ne/En.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Een leerling wordt besproken indien:</a:t>
            </a:r>
          </a:p>
          <a:p>
            <a:r>
              <a:rPr lang="nl-NL" dirty="0"/>
              <a:t>De vakken LO of CKV onvoldoende zijn afgerond*);</a:t>
            </a:r>
          </a:p>
          <a:p>
            <a:r>
              <a:rPr lang="nl-NL" dirty="0"/>
              <a:t>Er sprake is van 3 tekortpunten in alle in 3 mavo gevolgde vakken</a:t>
            </a:r>
          </a:p>
          <a:p>
            <a:r>
              <a:rPr lang="nl-NL" dirty="0"/>
              <a:t>Anders dan bij bevorderen of doubleren zoals hierboven vermeld</a:t>
            </a:r>
          </a:p>
        </p:txBody>
      </p:sp>
    </p:spTree>
    <p:extLst>
      <p:ext uri="{BB962C8B-B14F-4D97-AF65-F5344CB8AC3E}">
        <p14:creationId xmlns:p14="http://schemas.microsoft.com/office/powerpoint/2010/main" val="297302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749267-53CF-4A4A-969B-5C58B3E70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Bevorderingsnormen</a:t>
            </a:r>
            <a:endParaRPr lang="nl-NL" dirty="0"/>
          </a:p>
        </p:txBody>
      </p:sp>
      <p:sp>
        <p:nvSpPr>
          <p:cNvPr id="5" name="Tijdelijke aanduiding voor inhoud 5">
            <a:extLst>
              <a:ext uri="{FF2B5EF4-FFF2-40B4-BE49-F238E27FC236}">
                <a16:creationId xmlns:a16="http://schemas.microsoft.com/office/drawing/2014/main" id="{FE1EE1A3-8B46-7399-3C94-2A9BCCA32DE9}"/>
              </a:ext>
            </a:extLst>
          </p:cNvPr>
          <p:cNvSpPr txBox="1">
            <a:spLocks/>
          </p:cNvSpPr>
          <p:nvPr/>
        </p:nvSpPr>
        <p:spPr>
          <a:xfrm>
            <a:off x="1958594" y="4598552"/>
            <a:ext cx="1164345" cy="48514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sz="2100" dirty="0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E4F9B41F-8C99-35FE-F23B-3617ED7034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552" y="1780987"/>
            <a:ext cx="6556757" cy="3296026"/>
          </a:xfrm>
        </p:spPr>
        <p:txBody>
          <a:bodyPr>
            <a:normAutofit/>
          </a:bodyPr>
          <a:lstStyle/>
          <a:p>
            <a:pPr marL="257175" lvl="1" indent="0">
              <a:buNone/>
            </a:pPr>
            <a:r>
              <a:rPr lang="nl-NL" sz="2100" dirty="0"/>
              <a:t>Tip:</a:t>
            </a:r>
          </a:p>
          <a:p>
            <a:pPr marL="257175" lvl="1" indent="0">
              <a:buNone/>
            </a:pPr>
            <a:r>
              <a:rPr lang="nl-NL" sz="2100" dirty="0"/>
              <a:t>Maak een goede pakketkeuze. Soms kan een vak niet als er teveel tekortpunten in het gekozen pakket zitten. Met strategisch kiezen kan er wel een bevordering in zitten.</a:t>
            </a:r>
          </a:p>
          <a:p>
            <a:pPr lvl="1"/>
            <a:endParaRPr lang="nl-NL" sz="2100" dirty="0"/>
          </a:p>
          <a:p>
            <a:pPr lvl="1"/>
            <a:r>
              <a:rPr lang="nl-NL" sz="2100" dirty="0"/>
              <a:t>Derde klas overdoen</a:t>
            </a:r>
          </a:p>
          <a:p>
            <a:pPr lvl="1"/>
            <a:r>
              <a:rPr lang="nl-NL" sz="2100" dirty="0"/>
              <a:t>Overstappen naar 3 vmbo k/b</a:t>
            </a:r>
          </a:p>
          <a:p>
            <a:pPr lvl="1"/>
            <a:endParaRPr lang="nl-NL" sz="2100" dirty="0"/>
          </a:p>
          <a:p>
            <a:pPr lvl="1"/>
            <a:r>
              <a:rPr lang="nl-NL" sz="2100" dirty="0"/>
              <a:t>Bij twee keer niet bevorderd: Niveau 1 (Entree traject)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964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200650" y="-135388"/>
            <a:ext cx="7886700" cy="1325563"/>
          </a:xfrm>
        </p:spPr>
        <p:txBody>
          <a:bodyPr/>
          <a:lstStyle/>
          <a:p>
            <a:r>
              <a:rPr lang="nl-NL" b="1" dirty="0"/>
              <a:t>Keuze wijzigen?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28650" y="1361498"/>
            <a:ext cx="72831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/>
              <a:t>Dit schooljaar </a:t>
            </a:r>
            <a:r>
              <a:rPr lang="nl-NL" sz="2800" b="1" dirty="0"/>
              <a:t>(in 3 mavo)</a:t>
            </a:r>
          </a:p>
          <a:p>
            <a:pPr marL="0" indent="0">
              <a:buNone/>
            </a:pPr>
            <a:endParaRPr lang="nl-NL" sz="2400" b="1" dirty="0"/>
          </a:p>
          <a:p>
            <a:r>
              <a:rPr lang="nl-NL" sz="2400" dirty="0"/>
              <a:t>Wijzigingen tot 1 maart via Magister.</a:t>
            </a:r>
          </a:p>
          <a:p>
            <a:r>
              <a:rPr lang="nl-NL" sz="2400" dirty="0"/>
              <a:t>Wijzigingen 1 maart t/m 9 juli via de decaan.</a:t>
            </a:r>
          </a:p>
          <a:p>
            <a:r>
              <a:rPr lang="nl-NL" sz="2400" dirty="0"/>
              <a:t>Vakken die al tijdens het huidige schooljaar 3M zijn laten vallen kunnen helaas niet meer gekozen worden.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/>
          <a:lstStyle/>
          <a:p>
            <a:r>
              <a:rPr lang="nl-NL" b="1" dirty="0"/>
              <a:t>Studie en profiel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25FECE3-D14F-4472-868D-A73114F46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124065"/>
            <a:ext cx="5726960" cy="522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6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7348004-8AB2-4958-A4F4-788D655DB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976164"/>
            <a:ext cx="6739745" cy="5383371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>
            <a:normAutofit/>
          </a:bodyPr>
          <a:lstStyle/>
          <a:p>
            <a:r>
              <a:rPr lang="nl-NL" b="1" dirty="0"/>
              <a:t>Vakkenpakket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597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/>
          <a:lstStyle/>
          <a:p>
            <a:r>
              <a:rPr lang="nl-NL" b="1" dirty="0"/>
              <a:t>Samenvatting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685433B-0360-461B-B57F-29A7FEBF9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06" y="1267606"/>
            <a:ext cx="7448563" cy="455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4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Vragen over profiel- of studiekeuze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87624" y="1628800"/>
            <a:ext cx="7787208" cy="468052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nl-NL" sz="2400" dirty="0"/>
              <a:t>Mail de decaan: l.vanhouten@schoter.nl</a:t>
            </a:r>
          </a:p>
          <a:p>
            <a:pPr marL="457200" lvl="1" indent="0">
              <a:buNone/>
            </a:pPr>
            <a:endParaRPr lang="nl-NL" sz="2400" dirty="0"/>
          </a:p>
          <a:p>
            <a:pPr marL="457200" lvl="1" indent="0">
              <a:buNone/>
            </a:pPr>
            <a:r>
              <a:rPr lang="nl-NL" sz="2400" dirty="0"/>
              <a:t>Werkdagen</a:t>
            </a:r>
          </a:p>
          <a:p>
            <a:pPr marL="457200" lvl="1" indent="0">
              <a:buNone/>
            </a:pPr>
            <a:r>
              <a:rPr lang="nl-NL" sz="2400" dirty="0"/>
              <a:t>Maandag, dinsdag, donderdag, vrijdag</a:t>
            </a:r>
          </a:p>
          <a:p>
            <a:pPr marL="457200" lvl="1" indent="0">
              <a:buNone/>
            </a:pPr>
            <a:endParaRPr lang="nl-NL" sz="2400" dirty="0"/>
          </a:p>
          <a:p>
            <a:pPr marL="457200" lvl="1" indent="0">
              <a:buNone/>
            </a:pPr>
            <a:r>
              <a:rPr lang="nl-NL" sz="2400" dirty="0"/>
              <a:t>Veel succes! </a:t>
            </a:r>
          </a:p>
          <a:p>
            <a:pPr>
              <a:buFont typeface="Wingdings" pitchFamily="2" charset="2"/>
              <a:buChar char="§"/>
            </a:pPr>
            <a:endParaRPr lang="nl-NL" b="1" dirty="0"/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7109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choter_PPT">
  <a:themeElements>
    <a:clrScheme name="Schoter_PPT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83583"/>
      </a:accent1>
      <a:accent2>
        <a:srgbClr val="EE7F00"/>
      </a:accent2>
      <a:accent3>
        <a:srgbClr val="FEE3C8"/>
      </a:accent3>
      <a:accent4>
        <a:srgbClr val="999999"/>
      </a:accent4>
      <a:accent5>
        <a:srgbClr val="CAC7C7"/>
      </a:accent5>
      <a:accent6>
        <a:srgbClr val="666666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choter_PPT">
  <a:themeElements>
    <a:clrScheme name="Schoter_PPT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83583"/>
      </a:accent1>
      <a:accent2>
        <a:srgbClr val="EE7F00"/>
      </a:accent2>
      <a:accent3>
        <a:srgbClr val="FEE3C8"/>
      </a:accent3>
      <a:accent4>
        <a:srgbClr val="999999"/>
      </a:accent4>
      <a:accent5>
        <a:srgbClr val="CAC7C7"/>
      </a:accent5>
      <a:accent6>
        <a:srgbClr val="666666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4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5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6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7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8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9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0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1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2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CE819D1BA0343AF33E2FEE5272108" ma:contentTypeVersion="9" ma:contentTypeDescription="Een nieuw document maken." ma:contentTypeScope="" ma:versionID="a640e5cac4930c8ff1303694b96ece60">
  <xsd:schema xmlns:xsd="http://www.w3.org/2001/XMLSchema" xmlns:xs="http://www.w3.org/2001/XMLSchema" xmlns:p="http://schemas.microsoft.com/office/2006/metadata/properties" xmlns:ns2="9e0501ff-efe5-416f-918d-41f28ab63c26" xmlns:ns3="b1c06286-7f07-443b-bf7a-1fe4c656d262" targetNamespace="http://schemas.microsoft.com/office/2006/metadata/properties" ma:root="true" ma:fieldsID="7137e30bdfc29c8df0671b69124b14c1" ns2:_="" ns3:_="">
    <xsd:import namespace="9e0501ff-efe5-416f-918d-41f28ab63c26"/>
    <xsd:import namespace="b1c06286-7f07-443b-bf7a-1fe4c656d2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0501ff-efe5-416f-918d-41f28ab63c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c06286-7f07-443b-bf7a-1fe4c656d26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FA686B7-784A-4A7C-953C-3F8081E92A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0501ff-efe5-416f-918d-41f28ab63c26"/>
    <ds:schemaRef ds:uri="b1c06286-7f07-443b-bf7a-1fe4c656d2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A20373-EF36-4BFD-8487-29BB68CA57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A972E8-39FF-4E90-BC68-6D08E7844B2B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45211</TotalTime>
  <Words>969</Words>
  <Application>Microsoft Office PowerPoint</Application>
  <PresentationFormat>Diavoorstelling (4:3)</PresentationFormat>
  <Paragraphs>232</Paragraphs>
  <Slides>26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26</vt:i4>
      </vt:variant>
    </vt:vector>
  </HeadingPairs>
  <TitlesOfParts>
    <vt:vector size="32" baseType="lpstr">
      <vt:lpstr>Arial</vt:lpstr>
      <vt:lpstr>Arial Narrow</vt:lpstr>
      <vt:lpstr>Calibri</vt:lpstr>
      <vt:lpstr>Wingdings</vt:lpstr>
      <vt:lpstr>Schoter_PPT</vt:lpstr>
      <vt:lpstr>1_Schoter_PPT</vt:lpstr>
      <vt:lpstr>Lotte van Houten Decaan mavo, havo, vwo</vt:lpstr>
      <vt:lpstr>Vanavond</vt:lpstr>
      <vt:lpstr>Wat is belangrijk?</vt:lpstr>
      <vt:lpstr>Opbouw examenpakket</vt:lpstr>
      <vt:lpstr>Keuzeformulier</vt:lpstr>
      <vt:lpstr>Gemeenschappelijk deel</vt:lpstr>
      <vt:lpstr>Profieldeel</vt:lpstr>
      <vt:lpstr>Keuzedeel</vt:lpstr>
      <vt:lpstr>Doorstroomvakken 4 mavo &gt; 4 havo </vt:lpstr>
      <vt:lpstr>Verplichte vakken mbo</vt:lpstr>
      <vt:lpstr>Meerder routes mogelijk</vt:lpstr>
      <vt:lpstr>Profiel kiezen</vt:lpstr>
      <vt:lpstr>Lyceo LOB</vt:lpstr>
      <vt:lpstr>Tijdpad profielkeuzetraject</vt:lpstr>
      <vt:lpstr>Informatie pilot aanpassing rooster 3M</vt:lpstr>
      <vt:lpstr>Wat houdt het in?</vt:lpstr>
      <vt:lpstr>Profielkeuze</vt:lpstr>
      <vt:lpstr>Studieruimte</vt:lpstr>
      <vt:lpstr>Tijdpad</vt:lpstr>
      <vt:lpstr>Bevorderingsnormen naar klas 4</vt:lpstr>
      <vt:lpstr>Bevorderingsnormen</vt:lpstr>
      <vt:lpstr>Keuze wijzigen?</vt:lpstr>
      <vt:lpstr>Studie en profiel</vt:lpstr>
      <vt:lpstr>Vakkenpakket</vt:lpstr>
      <vt:lpstr>Samenvatting</vt:lpstr>
      <vt:lpstr>Vragen over profiel- of studiekeuze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Profielkeuze  3 vwo</dc:title>
  <dc:creator>Jan</dc:creator>
  <cp:lastModifiedBy>Houten, L. van</cp:lastModifiedBy>
  <cp:revision>182</cp:revision>
  <dcterms:created xsi:type="dcterms:W3CDTF">2011-01-19T21:08:22Z</dcterms:created>
  <dcterms:modified xsi:type="dcterms:W3CDTF">2024-12-18T13:17:22Z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0x010100B7BCE819D1BA0343AF33E2FEE5272108</vt:lpwstr>
  </property>
  <property fmtid="{D5CDD505-2E9C-101B-9397-08002B2CF9AE}" pid="3" name="Author">
    <vt:lpwstr>3;#;UserInfo</vt:lpwstr>
  </property>
  <property fmtid="{D5CDD505-2E9C-101B-9397-08002B2CF9AE}" pid="4" name="Order">
    <vt:r8>7429100</vt:r8>
  </property>
  <property fmtid="{D5CDD505-2E9C-101B-9397-08002B2CF9AE}" pid="5" name="_ShortcutWebId">
    <vt:lpwstr/>
  </property>
  <property fmtid="{D5CDD505-2E9C-101B-9397-08002B2CF9AE}" pid="6" name="_ShortcutUniqueId">
    <vt:lpwstr/>
  </property>
  <property fmtid="{D5CDD505-2E9C-101B-9397-08002B2CF9AE}" pid="7" name="Modified">
    <vt:filetime>2016-02-11T05:57:58Z</vt:filetime>
  </property>
  <property fmtid="{D5CDD505-2E9C-101B-9397-08002B2CF9AE}" pid="8" name="Editor">
    <vt:lpwstr>3;#;UserInfo</vt:lpwstr>
  </property>
  <property fmtid="{D5CDD505-2E9C-101B-9397-08002B2CF9AE}" pid="9" name="_ShortcutSiteId">
    <vt:lpwstr/>
  </property>
  <property fmtid="{D5CDD505-2E9C-101B-9397-08002B2CF9AE}" pid="10" name="_ShortcutUrl">
    <vt:lpwstr/>
  </property>
  <property fmtid="{D5CDD505-2E9C-101B-9397-08002B2CF9AE}" pid="11" name="Created">
    <vt:filetime>2015-11-23T13:28:00Z</vt:filetime>
  </property>
</Properties>
</file>