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56" r:id="rId2"/>
    <p:sldId id="457" r:id="rId3"/>
    <p:sldId id="458" r:id="rId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ning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D468AFBE-B146-458B-A6A8-F99620668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8939" y="1697933"/>
            <a:ext cx="5274123" cy="298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AB9DE9D-3681-427F-87A2-BCDACF09E702}"/>
              </a:ext>
            </a:extLst>
          </p:cNvPr>
          <p:cNvGrpSpPr/>
          <p:nvPr/>
        </p:nvGrpSpPr>
        <p:grpSpPr>
          <a:xfrm>
            <a:off x="1" y="6390000"/>
            <a:ext cx="12192001" cy="468000"/>
            <a:chOff x="0" y="6390000"/>
            <a:chExt cx="12192001" cy="46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BC0119-6528-4576-B73C-DA0DAB59D23D}"/>
                </a:ext>
              </a:extLst>
            </p:cNvPr>
            <p:cNvSpPr/>
            <p:nvPr userDrawn="1"/>
          </p:nvSpPr>
          <p:spPr>
            <a:xfrm>
              <a:off x="1" y="6390000"/>
              <a:ext cx="12192000" cy="46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E16F12E-EEB7-4182-BEB7-8700B768ED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clrChange>
                <a:clrFrom>
                  <a:srgbClr val="373385"/>
                </a:clrFrom>
                <a:clrTo>
                  <a:srgbClr val="37338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91655"/>
              <a:ext cx="9144019" cy="466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170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477966"/>
            <a:ext cx="9144000" cy="2387600"/>
          </a:xfrm>
        </p:spPr>
        <p:txBody>
          <a:bodyPr anchor="b"/>
          <a:lstStyle>
            <a:lvl1pPr algn="ctr"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957641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Click to edit Master subtitle style</a:t>
            </a:r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FAAD17-46DF-4F1D-BCB3-027EDFF1E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0088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B4AD20-ACA2-4593-8F58-4A047CF44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82768"/>
            <a:ext cx="12192000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33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99C74A4D-0C63-48F2-B78D-DF8FF2A54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7966"/>
            <a:ext cx="9144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7641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59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9C74A4D-0C63-48F2-B78D-DF8FF2A546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66669A-5833-4C45-8500-34F42307E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7966"/>
            <a:ext cx="9144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5FBD-F4CF-4FFF-A47B-C6C962E8A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7641"/>
            <a:ext cx="9144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09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382770"/>
            <a:ext cx="12192000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68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2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2768"/>
            <a:ext cx="12192000" cy="14752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37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0410BB-DD3B-44DD-96EB-D0208E2D22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" y="5382770"/>
            <a:ext cx="12191991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75852-514A-47A1-AD53-9B8C4AEC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BA54-63F8-4932-88FC-AAA94901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25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DCF45C9-3C72-4D45-BA8C-02A516350B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382770"/>
            <a:ext cx="12192000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8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4F09EEC-A529-4598-BEE3-E580F3F64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2768"/>
            <a:ext cx="12192000" cy="14752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14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2 objecten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7DC68BB-7388-4B31-A14E-CB2837B3C1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" y="5382770"/>
            <a:ext cx="12191991" cy="1475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8DB0-0ADE-492D-814B-61D9DF6F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CB3D-897D-46AD-9A08-F325ADCCF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E07FC-AF63-4642-9A55-D8ADF782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70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351F81-2F84-43B2-A734-AD9BCCBDD4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382770"/>
            <a:ext cx="12192000" cy="14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78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E2A596-4786-4A1A-B006-8BF02095F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2768"/>
            <a:ext cx="12192000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8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7B66DA-C512-4E6B-AEA4-EDE20FCB85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" y="5382770"/>
            <a:ext cx="12191991" cy="14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75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pening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D468AFBE-B146-458B-A6A8-F99620668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8939" y="1697933"/>
            <a:ext cx="5274123" cy="298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AB9DE9D-3681-427F-87A2-BCDACF09E702}"/>
              </a:ext>
            </a:extLst>
          </p:cNvPr>
          <p:cNvGrpSpPr/>
          <p:nvPr/>
        </p:nvGrpSpPr>
        <p:grpSpPr>
          <a:xfrm>
            <a:off x="1" y="6390000"/>
            <a:ext cx="12192001" cy="468000"/>
            <a:chOff x="0" y="6390000"/>
            <a:chExt cx="12192001" cy="46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BC0119-6528-4576-B73C-DA0DAB59D23D}"/>
                </a:ext>
              </a:extLst>
            </p:cNvPr>
            <p:cNvSpPr/>
            <p:nvPr userDrawn="1"/>
          </p:nvSpPr>
          <p:spPr>
            <a:xfrm>
              <a:off x="1" y="6390000"/>
              <a:ext cx="12192000" cy="46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E16F12E-EEB7-4182-BEB7-8700B768ED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clrChange>
                <a:clrFrom>
                  <a:srgbClr val="373385"/>
                </a:clrFrom>
                <a:clrTo>
                  <a:srgbClr val="37338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91655"/>
              <a:ext cx="9144019" cy="466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244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CF70E6-3AB3-4731-9274-0256AC410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7D51E-3C6D-4796-925A-686DCFB66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F88F6-3708-44D1-88E7-09D0C81D9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4427C985-B5C7-4F13-AE88-7ED5554F6185}" type="datetimeFigureOut">
              <a:rPr lang="nl-NL" smtClean="0"/>
              <a:pPr/>
              <a:t>12-1-2023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89699-1C18-40DD-9834-CCBFA1C87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E90D4-289C-496B-B67B-C00333DDA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C7D4E05-D4BD-4579-A366-6BA6947A33AC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849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847528" y="404664"/>
            <a:ext cx="8229600" cy="1143000"/>
          </a:xfrm>
        </p:spPr>
        <p:txBody>
          <a:bodyPr/>
          <a:lstStyle/>
          <a:p>
            <a:r>
              <a:rPr lang="nl-NL" b="1" dirty="0"/>
              <a:t>Studie en profiel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788804" y="1772816"/>
            <a:ext cx="7787208" cy="4752528"/>
          </a:xfrm>
        </p:spPr>
        <p:txBody>
          <a:bodyPr>
            <a:normAutofit/>
          </a:bodyPr>
          <a:lstStyle/>
          <a:p>
            <a:pPr>
              <a:buNone/>
            </a:pPr>
            <a:endParaRPr lang="nl-NL" dirty="0"/>
          </a:p>
          <a:p>
            <a:pPr>
              <a:buFont typeface="Wingdings" pitchFamily="2" charset="2"/>
              <a:buChar char="q"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25FECE3-D14F-4472-868D-A73114F46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528" y="1124066"/>
            <a:ext cx="5726960" cy="522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56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4543"/>
    </mc:Choice>
    <mc:Fallback xmlns="">
      <p:transition spd="slow" advTm="2454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7348004-8AB2-4958-A4F4-788D655DB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528" y="976165"/>
            <a:ext cx="6739745" cy="5383371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847528" y="404664"/>
            <a:ext cx="8229600" cy="1143000"/>
          </a:xfrm>
        </p:spPr>
        <p:txBody>
          <a:bodyPr>
            <a:normAutofit/>
          </a:bodyPr>
          <a:lstStyle/>
          <a:p>
            <a:r>
              <a:rPr lang="nl-NL" b="1" dirty="0"/>
              <a:t>Vakkenpakket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788804" y="1772816"/>
            <a:ext cx="7787208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662355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8754"/>
    </mc:Choice>
    <mc:Fallback xmlns="">
      <p:transition spd="slow" advTm="2875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847528" y="404664"/>
            <a:ext cx="8229600" cy="1143000"/>
          </a:xfrm>
        </p:spPr>
        <p:txBody>
          <a:bodyPr/>
          <a:lstStyle/>
          <a:p>
            <a:r>
              <a:rPr lang="nl-NL" b="1" dirty="0"/>
              <a:t>Samenvatting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788804" y="1772816"/>
            <a:ext cx="7787208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dirty="0"/>
          </a:p>
          <a:p>
            <a:pPr>
              <a:buFont typeface="Wingdings" pitchFamily="2" charset="2"/>
              <a:buChar char="§"/>
            </a:pP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685433B-0360-461B-B57F-29A7FEBF9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207" y="1267606"/>
            <a:ext cx="7448563" cy="455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588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2643"/>
    </mc:Choice>
    <mc:Fallback xmlns="">
      <p:transition spd="slow" advTm="22643"/>
    </mc:Fallback>
  </mc:AlternateContent>
</p:sld>
</file>

<file path=ppt/theme/theme1.xml><?xml version="1.0" encoding="utf-8"?>
<a:theme xmlns:a="http://schemas.openxmlformats.org/drawingml/2006/main" name="Schoter_PPT">
  <a:themeElements>
    <a:clrScheme name="Schoter_PPT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83583"/>
      </a:accent1>
      <a:accent2>
        <a:srgbClr val="EE7F00"/>
      </a:accent2>
      <a:accent3>
        <a:srgbClr val="FEE3C8"/>
      </a:accent3>
      <a:accent4>
        <a:srgbClr val="999999"/>
      </a:accent4>
      <a:accent5>
        <a:srgbClr val="CAC7C7"/>
      </a:accent5>
      <a:accent6>
        <a:srgbClr val="666666"/>
      </a:accent6>
      <a:hlink>
        <a:srgbClr val="000000"/>
      </a:hlink>
      <a:folHlink>
        <a:srgbClr val="0000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2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ppt/theme/themeOverride3.xml><?xml version="1.0" encoding="utf-8"?>
<a:themeOverride xmlns:a="http://schemas.openxmlformats.org/drawingml/2006/main">
  <a:clrScheme name="Schoter_PPT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83583"/>
    </a:accent1>
    <a:accent2>
      <a:srgbClr val="EE7F00"/>
    </a:accent2>
    <a:accent3>
      <a:srgbClr val="FEE3C8"/>
    </a:accent3>
    <a:accent4>
      <a:srgbClr val="999999"/>
    </a:accent4>
    <a:accent5>
      <a:srgbClr val="CAC7C7"/>
    </a:accent5>
    <a:accent6>
      <a:srgbClr val="666666"/>
    </a:accent6>
    <a:hlink>
      <a:srgbClr val="000000"/>
    </a:hlink>
    <a:folHlink>
      <a:srgbClr val="0000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BCE819D1BA0343AF33E2FEE5272108" ma:contentTypeVersion="8" ma:contentTypeDescription="Een nieuw document maken." ma:contentTypeScope="" ma:versionID="bd711eba710494f56857b272da40406f">
  <xsd:schema xmlns:xsd="http://www.w3.org/2001/XMLSchema" xmlns:xs="http://www.w3.org/2001/XMLSchema" xmlns:p="http://schemas.microsoft.com/office/2006/metadata/properties" xmlns:ns2="9e0501ff-efe5-416f-918d-41f28ab63c26" xmlns:ns3="b1c06286-7f07-443b-bf7a-1fe4c656d262" targetNamespace="http://schemas.microsoft.com/office/2006/metadata/properties" ma:root="true" ma:fieldsID="05f6bb44450826f512b8fa72c262408c" ns2:_="" ns3:_="">
    <xsd:import namespace="9e0501ff-efe5-416f-918d-41f28ab63c26"/>
    <xsd:import namespace="b1c06286-7f07-443b-bf7a-1fe4c656d2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0501ff-efe5-416f-918d-41f28ab63c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c06286-7f07-443b-bf7a-1fe4c656d26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F6AB1A9-6249-4E70-AA59-CBB466123D12}"/>
</file>

<file path=customXml/itemProps2.xml><?xml version="1.0" encoding="utf-8"?>
<ds:datastoreItem xmlns:ds="http://schemas.openxmlformats.org/officeDocument/2006/customXml" ds:itemID="{F92A0126-9B46-4032-9C90-55ABD9BBF62F}"/>
</file>

<file path=customXml/itemProps3.xml><?xml version="1.0" encoding="utf-8"?>
<ds:datastoreItem xmlns:ds="http://schemas.openxmlformats.org/officeDocument/2006/customXml" ds:itemID="{D1133A2F-09D5-4065-A8FC-CC572F3F70ED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</Words>
  <Application>Microsoft Office PowerPoint</Application>
  <PresentationFormat>Breedbeeld</PresentationFormat>
  <Paragraphs>4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7" baseType="lpstr">
      <vt:lpstr>Arial</vt:lpstr>
      <vt:lpstr>Calibri</vt:lpstr>
      <vt:lpstr>Wingdings</vt:lpstr>
      <vt:lpstr>Schoter_PPT</vt:lpstr>
      <vt:lpstr>Studie en profiel</vt:lpstr>
      <vt:lpstr>Vakkenpakket</vt:lpstr>
      <vt:lpstr>Samenvatting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 en profiel</dc:title>
  <dc:creator>Filius, A.</dc:creator>
  <cp:lastModifiedBy>Filius, A.</cp:lastModifiedBy>
  <cp:revision>1</cp:revision>
  <dcterms:created xsi:type="dcterms:W3CDTF">2023-01-12T13:34:53Z</dcterms:created>
  <dcterms:modified xsi:type="dcterms:W3CDTF">2023-01-12T13:36:32Z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0x010100B7BCE819D1BA0343AF33E2FEE5272108</vt:lpwstr>
  </property>
</Properties>
</file>