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  <p:sldId id="441" r:id="rId6"/>
    <p:sldId id="442" r:id="rId7"/>
    <p:sldId id="303" r:id="rId8"/>
    <p:sldId id="327" r:id="rId9"/>
    <p:sldId id="276" r:id="rId10"/>
    <p:sldId id="443" r:id="rId11"/>
    <p:sldId id="335" r:id="rId12"/>
    <p:sldId id="336" r:id="rId13"/>
    <p:sldId id="337" r:id="rId14"/>
    <p:sldId id="338" r:id="rId15"/>
    <p:sldId id="339" r:id="rId16"/>
    <p:sldId id="340" r:id="rId17"/>
    <p:sldId id="364" r:id="rId18"/>
    <p:sldId id="365" r:id="rId19"/>
    <p:sldId id="343" r:id="rId20"/>
    <p:sldId id="333" r:id="rId21"/>
    <p:sldId id="344" r:id="rId22"/>
    <p:sldId id="324" r:id="rId23"/>
    <p:sldId id="345" r:id="rId24"/>
    <p:sldId id="444" r:id="rId25"/>
    <p:sldId id="304" r:id="rId26"/>
    <p:sldId id="306" r:id="rId27"/>
    <p:sldId id="325" r:id="rId28"/>
    <p:sldId id="342" r:id="rId29"/>
    <p:sldId id="450" r:id="rId30"/>
    <p:sldId id="456" r:id="rId31"/>
    <p:sldId id="452" r:id="rId32"/>
    <p:sldId id="453" r:id="rId33"/>
    <p:sldId id="454" r:id="rId34"/>
    <p:sldId id="455" r:id="rId35"/>
    <p:sldId id="451" r:id="rId36"/>
    <p:sldId id="27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4FE67-D9AD-4E6D-AD86-E08E2BA51A2E}" v="13" dt="2022-02-07T15:14:24.487"/>
  </p1510:revLst>
</p1510:revInfo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02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us, A." userId="56cb7e40-833a-4614-aa14-3d80d178ef55" providerId="ADAL" clId="{6CA4FE67-D9AD-4E6D-AD86-E08E2BA51A2E}"/>
    <pc:docChg chg="undo custSel addSld delSld modSld">
      <pc:chgData name="Filius, A." userId="56cb7e40-833a-4614-aa14-3d80d178ef55" providerId="ADAL" clId="{6CA4FE67-D9AD-4E6D-AD86-E08E2BA51A2E}" dt="2022-02-07T15:19:39.936" v="997" actId="1076"/>
      <pc:docMkLst>
        <pc:docMk/>
      </pc:docMkLst>
      <pc:sldChg chg="modSp mod">
        <pc:chgData name="Filius, A." userId="56cb7e40-833a-4614-aa14-3d80d178ef55" providerId="ADAL" clId="{6CA4FE67-D9AD-4E6D-AD86-E08E2BA51A2E}" dt="2022-02-07T15:08:25.144" v="965" actId="27636"/>
        <pc:sldMkLst>
          <pc:docMk/>
          <pc:sldMk cId="4126710441" sldId="324"/>
        </pc:sldMkLst>
        <pc:spChg chg="mod">
          <ac:chgData name="Filius, A." userId="56cb7e40-833a-4614-aa14-3d80d178ef55" providerId="ADAL" clId="{6CA4FE67-D9AD-4E6D-AD86-E08E2BA51A2E}" dt="2022-02-07T15:08:25.144" v="965" actId="27636"/>
          <ac:spMkLst>
            <pc:docMk/>
            <pc:sldMk cId="4126710441" sldId="324"/>
            <ac:spMk id="2" creationId="{00000000-0000-0000-0000-000000000000}"/>
          </ac:spMkLst>
        </pc:spChg>
      </pc:sldChg>
      <pc:sldChg chg="modSp mod">
        <pc:chgData name="Filius, A." userId="56cb7e40-833a-4614-aa14-3d80d178ef55" providerId="ADAL" clId="{6CA4FE67-D9AD-4E6D-AD86-E08E2BA51A2E}" dt="2022-02-07T15:19:39.936" v="997" actId="1076"/>
        <pc:sldMkLst>
          <pc:docMk/>
          <pc:sldMk cId="3598283012" sldId="327"/>
        </pc:sldMkLst>
        <pc:spChg chg="mod">
          <ac:chgData name="Filius, A." userId="56cb7e40-833a-4614-aa14-3d80d178ef55" providerId="ADAL" clId="{6CA4FE67-D9AD-4E6D-AD86-E08E2BA51A2E}" dt="2022-02-07T15:19:39.936" v="997" actId="1076"/>
          <ac:spMkLst>
            <pc:docMk/>
            <pc:sldMk cId="3598283012" sldId="327"/>
            <ac:spMk id="6" creationId="{00000000-0000-0000-0000-000000000000}"/>
          </ac:spMkLst>
        </pc:spChg>
      </pc:sldChg>
      <pc:sldChg chg="modSp mod">
        <pc:chgData name="Filius, A." userId="56cb7e40-833a-4614-aa14-3d80d178ef55" providerId="ADAL" clId="{6CA4FE67-D9AD-4E6D-AD86-E08E2BA51A2E}" dt="2022-02-07T15:19:20.569" v="994" actId="207"/>
        <pc:sldMkLst>
          <pc:docMk/>
          <pc:sldMk cId="3427673040" sldId="333"/>
        </pc:sldMkLst>
        <pc:spChg chg="mod">
          <ac:chgData name="Filius, A." userId="56cb7e40-833a-4614-aa14-3d80d178ef55" providerId="ADAL" clId="{6CA4FE67-D9AD-4E6D-AD86-E08E2BA51A2E}" dt="2022-02-07T15:19:20.569" v="994" actId="207"/>
          <ac:spMkLst>
            <pc:docMk/>
            <pc:sldMk cId="3427673040" sldId="333"/>
            <ac:spMk id="6" creationId="{00000000-0000-0000-0000-000000000000}"/>
          </ac:spMkLst>
        </pc:spChg>
      </pc:sldChg>
      <pc:sldChg chg="delSp">
        <pc:chgData name="Filius, A." userId="56cb7e40-833a-4614-aa14-3d80d178ef55" providerId="ADAL" clId="{6CA4FE67-D9AD-4E6D-AD86-E08E2BA51A2E}" dt="2022-02-07T15:09:33.928" v="984" actId="478"/>
        <pc:sldMkLst>
          <pc:docMk/>
          <pc:sldMk cId="143282871" sldId="335"/>
        </pc:sldMkLst>
        <pc:picChg chg="del">
          <ac:chgData name="Filius, A." userId="56cb7e40-833a-4614-aa14-3d80d178ef55" providerId="ADAL" clId="{6CA4FE67-D9AD-4E6D-AD86-E08E2BA51A2E}" dt="2022-02-07T15:09:33.928" v="984" actId="478"/>
          <ac:picMkLst>
            <pc:docMk/>
            <pc:sldMk cId="143282871" sldId="335"/>
            <ac:picMk id="5" creationId="{00000000-0000-0000-0000-000000000000}"/>
          </ac:picMkLst>
        </pc:picChg>
      </pc:sldChg>
      <pc:sldChg chg="delSp mod">
        <pc:chgData name="Filius, A." userId="56cb7e40-833a-4614-aa14-3d80d178ef55" providerId="ADAL" clId="{6CA4FE67-D9AD-4E6D-AD86-E08E2BA51A2E}" dt="2022-02-07T15:09:31.520" v="983" actId="478"/>
        <pc:sldMkLst>
          <pc:docMk/>
          <pc:sldMk cId="3403426093" sldId="336"/>
        </pc:sldMkLst>
        <pc:picChg chg="del">
          <ac:chgData name="Filius, A." userId="56cb7e40-833a-4614-aa14-3d80d178ef55" providerId="ADAL" clId="{6CA4FE67-D9AD-4E6D-AD86-E08E2BA51A2E}" dt="2022-02-07T15:09:31.520" v="983" actId="478"/>
          <ac:picMkLst>
            <pc:docMk/>
            <pc:sldMk cId="3403426093" sldId="336"/>
            <ac:picMk id="6" creationId="{00000000-0000-0000-0000-000000000000}"/>
          </ac:picMkLst>
        </pc:picChg>
      </pc:sldChg>
      <pc:sldChg chg="delSp">
        <pc:chgData name="Filius, A." userId="56cb7e40-833a-4614-aa14-3d80d178ef55" providerId="ADAL" clId="{6CA4FE67-D9AD-4E6D-AD86-E08E2BA51A2E}" dt="2022-02-07T15:09:26.336" v="982" actId="478"/>
        <pc:sldMkLst>
          <pc:docMk/>
          <pc:sldMk cId="2915061945" sldId="337"/>
        </pc:sldMkLst>
        <pc:picChg chg="del">
          <ac:chgData name="Filius, A." userId="56cb7e40-833a-4614-aa14-3d80d178ef55" providerId="ADAL" clId="{6CA4FE67-D9AD-4E6D-AD86-E08E2BA51A2E}" dt="2022-02-07T15:09:26.336" v="982" actId="478"/>
          <ac:picMkLst>
            <pc:docMk/>
            <pc:sldMk cId="2915061945" sldId="337"/>
            <ac:picMk id="6" creationId="{00000000-0000-0000-0000-000000000000}"/>
          </ac:picMkLst>
        </pc:picChg>
      </pc:sldChg>
      <pc:sldChg chg="delSp modSp">
        <pc:chgData name="Filius, A." userId="56cb7e40-833a-4614-aa14-3d80d178ef55" providerId="ADAL" clId="{6CA4FE67-D9AD-4E6D-AD86-E08E2BA51A2E}" dt="2022-02-07T15:06:02.057" v="957" actId="478"/>
        <pc:sldMkLst>
          <pc:docMk/>
          <pc:sldMk cId="1287394507" sldId="339"/>
        </pc:sldMkLst>
        <pc:picChg chg="del mod">
          <ac:chgData name="Filius, A." userId="56cb7e40-833a-4614-aa14-3d80d178ef55" providerId="ADAL" clId="{6CA4FE67-D9AD-4E6D-AD86-E08E2BA51A2E}" dt="2022-02-07T15:06:02.057" v="957" actId="478"/>
          <ac:picMkLst>
            <pc:docMk/>
            <pc:sldMk cId="1287394507" sldId="339"/>
            <ac:picMk id="4" creationId="{00000000-0000-0000-0000-000000000000}"/>
          </ac:picMkLst>
        </pc:picChg>
      </pc:sldChg>
      <pc:sldChg chg="modSp mod">
        <pc:chgData name="Filius, A." userId="56cb7e40-833a-4614-aa14-3d80d178ef55" providerId="ADAL" clId="{6CA4FE67-D9AD-4E6D-AD86-E08E2BA51A2E}" dt="2022-02-07T15:06:18.353" v="960" actId="1076"/>
        <pc:sldMkLst>
          <pc:docMk/>
          <pc:sldMk cId="3931687518" sldId="340"/>
        </pc:sldMkLst>
        <pc:spChg chg="mod">
          <ac:chgData name="Filius, A." userId="56cb7e40-833a-4614-aa14-3d80d178ef55" providerId="ADAL" clId="{6CA4FE67-D9AD-4E6D-AD86-E08E2BA51A2E}" dt="2022-02-07T15:06:18.353" v="960" actId="1076"/>
          <ac:spMkLst>
            <pc:docMk/>
            <pc:sldMk cId="3931687518" sldId="340"/>
            <ac:spMk id="2" creationId="{00000000-0000-0000-0000-000000000000}"/>
          </ac:spMkLst>
        </pc:spChg>
      </pc:sldChg>
      <pc:sldChg chg="modSp mod">
        <pc:chgData name="Filius, A." userId="56cb7e40-833a-4614-aa14-3d80d178ef55" providerId="ADAL" clId="{6CA4FE67-D9AD-4E6D-AD86-E08E2BA51A2E}" dt="2022-02-07T14:29:26.966" v="14" actId="113"/>
        <pc:sldMkLst>
          <pc:docMk/>
          <pc:sldMk cId="1622796154" sldId="342"/>
        </pc:sldMkLst>
        <pc:spChg chg="mod">
          <ac:chgData name="Filius, A." userId="56cb7e40-833a-4614-aa14-3d80d178ef55" providerId="ADAL" clId="{6CA4FE67-D9AD-4E6D-AD86-E08E2BA51A2E}" dt="2022-02-07T14:29:26.966" v="14" actId="113"/>
          <ac:spMkLst>
            <pc:docMk/>
            <pc:sldMk cId="1622796154" sldId="342"/>
            <ac:spMk id="2" creationId="{00000000-0000-0000-0000-000000000000}"/>
          </ac:spMkLst>
        </pc:spChg>
      </pc:sldChg>
      <pc:sldChg chg="modSp mod">
        <pc:chgData name="Filius, A." userId="56cb7e40-833a-4614-aa14-3d80d178ef55" providerId="ADAL" clId="{6CA4FE67-D9AD-4E6D-AD86-E08E2BA51A2E}" dt="2022-02-07T15:08:35.624" v="966" actId="1076"/>
        <pc:sldMkLst>
          <pc:docMk/>
          <pc:sldMk cId="108104916" sldId="345"/>
        </pc:sldMkLst>
        <pc:picChg chg="mod">
          <ac:chgData name="Filius, A." userId="56cb7e40-833a-4614-aa14-3d80d178ef55" providerId="ADAL" clId="{6CA4FE67-D9AD-4E6D-AD86-E08E2BA51A2E}" dt="2022-02-07T15:08:35.624" v="966" actId="1076"/>
          <ac:picMkLst>
            <pc:docMk/>
            <pc:sldMk cId="108104916" sldId="345"/>
            <ac:picMk id="4" creationId="{809F080E-1076-4151-8D46-6561E3423E75}"/>
          </ac:picMkLst>
        </pc:picChg>
      </pc:sldChg>
      <pc:sldChg chg="delSp modSp mod">
        <pc:chgData name="Filius, A." userId="56cb7e40-833a-4614-aa14-3d80d178ef55" providerId="ADAL" clId="{6CA4FE67-D9AD-4E6D-AD86-E08E2BA51A2E}" dt="2022-02-07T15:19:29.378" v="995" actId="207"/>
        <pc:sldMkLst>
          <pc:docMk/>
          <pc:sldMk cId="4045925707" sldId="364"/>
        </pc:sldMkLst>
        <pc:spChg chg="mod">
          <ac:chgData name="Filius, A." userId="56cb7e40-833a-4614-aa14-3d80d178ef55" providerId="ADAL" clId="{6CA4FE67-D9AD-4E6D-AD86-E08E2BA51A2E}" dt="2022-02-07T15:19:29.378" v="995" actId="207"/>
          <ac:spMkLst>
            <pc:docMk/>
            <pc:sldMk cId="4045925707" sldId="364"/>
            <ac:spMk id="3" creationId="{00000000-0000-0000-0000-000000000000}"/>
          </ac:spMkLst>
        </pc:spChg>
        <pc:picChg chg="del">
          <ac:chgData name="Filius, A." userId="56cb7e40-833a-4614-aa14-3d80d178ef55" providerId="ADAL" clId="{6CA4FE67-D9AD-4E6D-AD86-E08E2BA51A2E}" dt="2022-02-07T15:06:24.681" v="961" actId="478"/>
          <ac:picMkLst>
            <pc:docMk/>
            <pc:sldMk cId="4045925707" sldId="364"/>
            <ac:picMk id="5" creationId="{00000000-0000-0000-0000-000000000000}"/>
          </ac:picMkLst>
        </pc:picChg>
      </pc:sldChg>
      <pc:sldChg chg="modSp mod">
        <pc:chgData name="Filius, A." userId="56cb7e40-833a-4614-aa14-3d80d178ef55" providerId="ADAL" clId="{6CA4FE67-D9AD-4E6D-AD86-E08E2BA51A2E}" dt="2022-02-07T15:18:33.887" v="992" actId="207"/>
        <pc:sldMkLst>
          <pc:docMk/>
          <pc:sldMk cId="687168558" sldId="452"/>
        </pc:sldMkLst>
        <pc:spChg chg="mod">
          <ac:chgData name="Filius, A." userId="56cb7e40-833a-4614-aa14-3d80d178ef55" providerId="ADAL" clId="{6CA4FE67-D9AD-4E6D-AD86-E08E2BA51A2E}" dt="2022-02-07T15:09:03.656" v="981" actId="20577"/>
          <ac:spMkLst>
            <pc:docMk/>
            <pc:sldMk cId="687168558" sldId="452"/>
            <ac:spMk id="2" creationId="{00000000-0000-0000-0000-000000000000}"/>
          </ac:spMkLst>
        </pc:spChg>
        <pc:spChg chg="mod">
          <ac:chgData name="Filius, A." userId="56cb7e40-833a-4614-aa14-3d80d178ef55" providerId="ADAL" clId="{6CA4FE67-D9AD-4E6D-AD86-E08E2BA51A2E}" dt="2022-02-07T15:18:33.887" v="992" actId="207"/>
          <ac:spMkLst>
            <pc:docMk/>
            <pc:sldMk cId="687168558" sldId="452"/>
            <ac:spMk id="3" creationId="{9825C5F5-7B49-4EA1-B02E-F507591B410C}"/>
          </ac:spMkLst>
        </pc:spChg>
      </pc:sldChg>
      <pc:sldChg chg="addSp delSp modSp add mod delAnim">
        <pc:chgData name="Filius, A." userId="56cb7e40-833a-4614-aa14-3d80d178ef55" providerId="ADAL" clId="{6CA4FE67-D9AD-4E6D-AD86-E08E2BA51A2E}" dt="2022-02-07T15:13:18.283" v="986"/>
        <pc:sldMkLst>
          <pc:docMk/>
          <pc:sldMk cId="3204781011" sldId="456"/>
        </pc:sldMkLst>
        <pc:spChg chg="mod">
          <ac:chgData name="Filius, A." userId="56cb7e40-833a-4614-aa14-3d80d178ef55" providerId="ADAL" clId="{6CA4FE67-D9AD-4E6D-AD86-E08E2BA51A2E}" dt="2022-02-07T15:05:30.701" v="955" actId="255"/>
          <ac:spMkLst>
            <pc:docMk/>
            <pc:sldMk cId="3204781011" sldId="456"/>
            <ac:spMk id="2" creationId="{00000000-0000-0000-0000-000000000000}"/>
          </ac:spMkLst>
        </pc:spChg>
        <pc:spChg chg="mod">
          <ac:chgData name="Filius, A." userId="56cb7e40-833a-4614-aa14-3d80d178ef55" providerId="ADAL" clId="{6CA4FE67-D9AD-4E6D-AD86-E08E2BA51A2E}" dt="2022-02-07T14:30:09.420" v="19" actId="20577"/>
          <ac:spMkLst>
            <pc:docMk/>
            <pc:sldMk cId="3204781011" sldId="456"/>
            <ac:spMk id="3" creationId="{00000000-0000-0000-0000-000000000000}"/>
          </ac:spMkLst>
        </pc:spChg>
        <pc:picChg chg="del">
          <ac:chgData name="Filius, A." userId="56cb7e40-833a-4614-aa14-3d80d178ef55" providerId="ADAL" clId="{6CA4FE67-D9AD-4E6D-AD86-E08E2BA51A2E}" dt="2022-02-07T14:30:14.050" v="20" actId="478"/>
          <ac:picMkLst>
            <pc:docMk/>
            <pc:sldMk cId="3204781011" sldId="456"/>
            <ac:picMk id="4" creationId="{A37F87F3-68CD-4F97-A8C7-64FE8A37EDF6}"/>
          </ac:picMkLst>
        </pc:picChg>
        <pc:picChg chg="add del mod">
          <ac:chgData name="Filius, A." userId="56cb7e40-833a-4614-aa14-3d80d178ef55" providerId="ADAL" clId="{6CA4FE67-D9AD-4E6D-AD86-E08E2BA51A2E}" dt="2022-02-07T15:13:18.283" v="986"/>
          <ac:picMkLst>
            <pc:docMk/>
            <pc:sldMk cId="3204781011" sldId="456"/>
            <ac:picMk id="5" creationId="{D56A7B2A-52D1-4CE8-B4E8-B28F7FCE9DCB}"/>
          </ac:picMkLst>
        </pc:picChg>
        <pc:picChg chg="add mod">
          <ac:chgData name="Filius, A." userId="56cb7e40-833a-4614-aa14-3d80d178ef55" providerId="ADAL" clId="{6CA4FE67-D9AD-4E6D-AD86-E08E2BA51A2E}" dt="2022-02-07T15:13:18.283" v="986"/>
          <ac:picMkLst>
            <pc:docMk/>
            <pc:sldMk cId="3204781011" sldId="456"/>
            <ac:picMk id="6" creationId="{3C63FB37-C71F-45C0-88C1-3B88B7F4D718}"/>
          </ac:picMkLst>
        </pc:picChg>
      </pc:sldChg>
      <pc:sldChg chg="addSp modSp add del mod">
        <pc:chgData name="Filius, A." userId="56cb7e40-833a-4614-aa14-3d80d178ef55" providerId="ADAL" clId="{6CA4FE67-D9AD-4E6D-AD86-E08E2BA51A2E}" dt="2022-02-07T15:17:54.031" v="988" actId="2696"/>
        <pc:sldMkLst>
          <pc:docMk/>
          <pc:sldMk cId="1849886452" sldId="457"/>
        </pc:sldMkLst>
        <pc:spChg chg="mod">
          <ac:chgData name="Filius, A." userId="56cb7e40-833a-4614-aa14-3d80d178ef55" providerId="ADAL" clId="{6CA4FE67-D9AD-4E6D-AD86-E08E2BA51A2E}" dt="2022-02-07T14:56:46.258" v="950" actId="20577"/>
          <ac:spMkLst>
            <pc:docMk/>
            <pc:sldMk cId="1849886452" sldId="457"/>
            <ac:spMk id="2" creationId="{00000000-0000-0000-0000-000000000000}"/>
          </ac:spMkLst>
        </pc:spChg>
        <pc:spChg chg="mod">
          <ac:chgData name="Filius, A." userId="56cb7e40-833a-4614-aa14-3d80d178ef55" providerId="ADAL" clId="{6CA4FE67-D9AD-4E6D-AD86-E08E2BA51A2E}" dt="2022-02-07T14:30:35.795" v="44" actId="20577"/>
          <ac:spMkLst>
            <pc:docMk/>
            <pc:sldMk cId="1849886452" sldId="457"/>
            <ac:spMk id="3" creationId="{00000000-0000-0000-0000-000000000000}"/>
          </ac:spMkLst>
        </pc:spChg>
        <pc:picChg chg="add mod">
          <ac:chgData name="Filius, A." userId="56cb7e40-833a-4614-aa14-3d80d178ef55" providerId="ADAL" clId="{6CA4FE67-D9AD-4E6D-AD86-E08E2BA51A2E}" dt="2022-02-07T15:14:24.487" v="987"/>
          <ac:picMkLst>
            <pc:docMk/>
            <pc:sldMk cId="1849886452" sldId="457"/>
            <ac:picMk id="4" creationId="{567AAC70-396D-4856-B2E9-4BC92A52C84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17B10-2A67-4A18-AF96-55DEF6396D0C}" type="doc">
      <dgm:prSet loTypeId="urn:microsoft.com/office/officeart/2005/8/layout/list1" loCatId="list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nl-NL"/>
        </a:p>
      </dgm:t>
    </dgm:pt>
    <dgm:pt modelId="{9BD24818-4C6E-465D-BDBF-CF195B947BD4}">
      <dgm:prSet phldrT="[Tekst]" custT="1"/>
      <dgm:spPr/>
      <dgm:t>
        <a:bodyPr/>
        <a:lstStyle/>
        <a:p>
          <a:r>
            <a:rPr lang="nl-NL" sz="1600" dirty="0"/>
            <a:t>Vandaag	</a:t>
          </a:r>
        </a:p>
      </dgm:t>
    </dgm:pt>
    <dgm:pt modelId="{04985D19-CABA-438A-8B07-21BEE4DDE38F}" type="parTrans" cxnId="{C7F4F21D-8D71-442A-BA36-993B3F2794EC}">
      <dgm:prSet/>
      <dgm:spPr/>
      <dgm:t>
        <a:bodyPr/>
        <a:lstStyle/>
        <a:p>
          <a:endParaRPr lang="nl-NL"/>
        </a:p>
      </dgm:t>
    </dgm:pt>
    <dgm:pt modelId="{4D12FE73-186E-4D85-BA3C-A1742BC3549C}" type="sibTrans" cxnId="{C7F4F21D-8D71-442A-BA36-993B3F2794EC}">
      <dgm:prSet/>
      <dgm:spPr/>
      <dgm:t>
        <a:bodyPr/>
        <a:lstStyle/>
        <a:p>
          <a:endParaRPr lang="nl-NL"/>
        </a:p>
      </dgm:t>
    </dgm:pt>
    <dgm:pt modelId="{BBEBBEE1-F307-43BA-A997-2AB0230D5035}">
      <dgm:prSet custT="1"/>
      <dgm:spPr/>
      <dgm:t>
        <a:bodyPr/>
        <a:lstStyle/>
        <a:p>
          <a:r>
            <a:rPr lang="nl-NL" sz="1600" dirty="0"/>
            <a:t>21 en 22 maart(MOL)</a:t>
          </a:r>
        </a:p>
      </dgm:t>
    </dgm:pt>
    <dgm:pt modelId="{675B8367-C0C5-4E45-B319-B1F50E3913D3}" type="parTrans" cxnId="{4DD3908E-CA58-49F2-932A-62CCD8F65F49}">
      <dgm:prSet/>
      <dgm:spPr/>
      <dgm:t>
        <a:bodyPr/>
        <a:lstStyle/>
        <a:p>
          <a:endParaRPr lang="nl-NL"/>
        </a:p>
      </dgm:t>
    </dgm:pt>
    <dgm:pt modelId="{F023F8D9-C1EA-462C-B9F3-E7B73F4B4B78}" type="sibTrans" cxnId="{4DD3908E-CA58-49F2-932A-62CCD8F65F49}">
      <dgm:prSet/>
      <dgm:spPr/>
      <dgm:t>
        <a:bodyPr/>
        <a:lstStyle/>
        <a:p>
          <a:endParaRPr lang="nl-NL"/>
        </a:p>
      </dgm:t>
    </dgm:pt>
    <dgm:pt modelId="{E15A28EC-05B0-4A5A-A7EE-B58873310C87}">
      <dgm:prSet custT="1"/>
      <dgm:spPr/>
      <dgm:t>
        <a:bodyPr/>
        <a:lstStyle/>
        <a:p>
          <a:r>
            <a:rPr lang="nl-NL" sz="1600" dirty="0"/>
            <a:t>13 juli</a:t>
          </a:r>
        </a:p>
      </dgm:t>
    </dgm:pt>
    <dgm:pt modelId="{CF3A925E-996A-47AE-B48F-9DC5F9BA3D6A}" type="parTrans" cxnId="{13CD8A2C-B3B1-4108-B268-6CF69D65B5CD}">
      <dgm:prSet/>
      <dgm:spPr/>
      <dgm:t>
        <a:bodyPr/>
        <a:lstStyle/>
        <a:p>
          <a:endParaRPr lang="nl-NL"/>
        </a:p>
      </dgm:t>
    </dgm:pt>
    <dgm:pt modelId="{C4062E7A-97E0-4730-BBA1-49BF5C046311}" type="sibTrans" cxnId="{13CD8A2C-B3B1-4108-B268-6CF69D65B5CD}">
      <dgm:prSet/>
      <dgm:spPr/>
      <dgm:t>
        <a:bodyPr/>
        <a:lstStyle/>
        <a:p>
          <a:endParaRPr lang="nl-NL"/>
        </a:p>
      </dgm:t>
    </dgm:pt>
    <dgm:pt modelId="{33D88987-8511-4813-810C-C68AC61967FA}">
      <dgm:prSet phldrT="[Tekst]" custT="1"/>
      <dgm:spPr/>
      <dgm:t>
        <a:bodyPr/>
        <a:lstStyle/>
        <a:p>
          <a:r>
            <a:rPr lang="nl-NL" sz="1600" dirty="0"/>
            <a:t>Tot 11 maart</a:t>
          </a:r>
        </a:p>
      </dgm:t>
    </dgm:pt>
    <dgm:pt modelId="{42B65447-45BD-42DA-8237-F1B2E960FD88}" type="parTrans" cxnId="{3CF7F0BF-24C6-4267-B4B2-4A02633D143A}">
      <dgm:prSet/>
      <dgm:spPr/>
      <dgm:t>
        <a:bodyPr/>
        <a:lstStyle/>
        <a:p>
          <a:endParaRPr lang="nl-NL"/>
        </a:p>
      </dgm:t>
    </dgm:pt>
    <dgm:pt modelId="{A829E670-2FF0-4F42-8910-ECF68ACF35F3}" type="sibTrans" cxnId="{3CF7F0BF-24C6-4267-B4B2-4A02633D143A}">
      <dgm:prSet/>
      <dgm:spPr/>
      <dgm:t>
        <a:bodyPr/>
        <a:lstStyle/>
        <a:p>
          <a:endParaRPr lang="nl-NL"/>
        </a:p>
      </dgm:t>
    </dgm:pt>
    <dgm:pt modelId="{4182644A-5FFF-43EF-A9A0-74B0186E1939}">
      <dgm:prSet/>
      <dgm:spPr/>
      <dgm:t>
        <a:bodyPr/>
        <a:lstStyle/>
        <a:p>
          <a:r>
            <a:rPr lang="nl-NL" dirty="0"/>
            <a:t>Profielkeuze invoeren Magister</a:t>
          </a:r>
        </a:p>
      </dgm:t>
    </dgm:pt>
    <dgm:pt modelId="{7B267E5C-A2A7-414A-AB63-8AA400376B96}" type="parTrans" cxnId="{FB49A6C3-6542-4B90-814A-AE7F2B2BF2E5}">
      <dgm:prSet/>
      <dgm:spPr/>
      <dgm:t>
        <a:bodyPr/>
        <a:lstStyle/>
        <a:p>
          <a:endParaRPr lang="nl-NL"/>
        </a:p>
      </dgm:t>
    </dgm:pt>
    <dgm:pt modelId="{23F33E22-F259-4B7C-B1C9-4D04FB106267}" type="sibTrans" cxnId="{FB49A6C3-6542-4B90-814A-AE7F2B2BF2E5}">
      <dgm:prSet/>
      <dgm:spPr/>
      <dgm:t>
        <a:bodyPr/>
        <a:lstStyle/>
        <a:p>
          <a:endParaRPr lang="nl-NL"/>
        </a:p>
      </dgm:t>
    </dgm:pt>
    <dgm:pt modelId="{2E0F9296-1195-4859-A6ED-455F028FFC01}">
      <dgm:prSet/>
      <dgm:spPr/>
      <dgm:t>
        <a:bodyPr/>
        <a:lstStyle/>
        <a:p>
          <a:r>
            <a:rPr lang="nl-NL" dirty="0"/>
            <a:t>Mentorgesprekken profielkeuze (adviezen + doorstroom)</a:t>
          </a:r>
        </a:p>
      </dgm:t>
    </dgm:pt>
    <dgm:pt modelId="{39F0D5CA-37D8-4B53-9F06-FE9DB75F1329}" type="parTrans" cxnId="{876AF529-3B44-499B-91D3-371E85AAD25E}">
      <dgm:prSet/>
      <dgm:spPr/>
      <dgm:t>
        <a:bodyPr/>
        <a:lstStyle/>
        <a:p>
          <a:endParaRPr lang="nl-NL"/>
        </a:p>
      </dgm:t>
    </dgm:pt>
    <dgm:pt modelId="{98D3FC19-F0D5-4665-ADF5-3E73790A1090}" type="sibTrans" cxnId="{876AF529-3B44-499B-91D3-371E85AAD25E}">
      <dgm:prSet/>
      <dgm:spPr/>
      <dgm:t>
        <a:bodyPr/>
        <a:lstStyle/>
        <a:p>
          <a:endParaRPr lang="nl-NL"/>
        </a:p>
      </dgm:t>
    </dgm:pt>
    <dgm:pt modelId="{F1F4615F-5A67-4FF2-878E-D804452B7127}">
      <dgm:prSet/>
      <dgm:spPr/>
      <dgm:t>
        <a:bodyPr/>
        <a:lstStyle/>
        <a:p>
          <a:r>
            <a:rPr lang="nl-NL" dirty="0"/>
            <a:t>Tekenen profielkeuzeformulier + evt. bespreken afstroom</a:t>
          </a:r>
        </a:p>
      </dgm:t>
    </dgm:pt>
    <dgm:pt modelId="{D8ABC75D-95ED-4B15-BA51-9CD5E83F6346}" type="parTrans" cxnId="{77B6F3DC-95F8-44FD-9AFA-8C4AE36DF6AE}">
      <dgm:prSet/>
      <dgm:spPr/>
      <dgm:t>
        <a:bodyPr/>
        <a:lstStyle/>
        <a:p>
          <a:endParaRPr lang="nl-NL"/>
        </a:p>
      </dgm:t>
    </dgm:pt>
    <dgm:pt modelId="{C7736822-361F-4C2C-ADC7-8DE2191BDA5B}" type="sibTrans" cxnId="{77B6F3DC-95F8-44FD-9AFA-8C4AE36DF6AE}">
      <dgm:prSet/>
      <dgm:spPr/>
      <dgm:t>
        <a:bodyPr/>
        <a:lstStyle/>
        <a:p>
          <a:endParaRPr lang="nl-NL"/>
        </a:p>
      </dgm:t>
    </dgm:pt>
    <dgm:pt modelId="{3F8470BE-F3A0-4BF3-9777-BD357EA8ADC7}">
      <dgm:prSet/>
      <dgm:spPr/>
      <dgm:t>
        <a:bodyPr/>
        <a:lstStyle/>
        <a:p>
          <a:r>
            <a:rPr lang="nl-NL" dirty="0"/>
            <a:t>Laatste wijzigingen vakkenpakket </a:t>
          </a:r>
        </a:p>
      </dgm:t>
    </dgm:pt>
    <dgm:pt modelId="{49FC59E2-2307-4362-88B8-6D0C425237DC}" type="parTrans" cxnId="{BC3CBEBB-33A2-4CC0-BC17-9E8C731AA8C2}">
      <dgm:prSet/>
      <dgm:spPr/>
      <dgm:t>
        <a:bodyPr/>
        <a:lstStyle/>
        <a:p>
          <a:endParaRPr lang="nl-NL"/>
        </a:p>
      </dgm:t>
    </dgm:pt>
    <dgm:pt modelId="{F93A2ED9-586F-492D-AA0E-02158F4B2052}" type="sibTrans" cxnId="{BC3CBEBB-33A2-4CC0-BC17-9E8C731AA8C2}">
      <dgm:prSet/>
      <dgm:spPr/>
      <dgm:t>
        <a:bodyPr/>
        <a:lstStyle/>
        <a:p>
          <a:endParaRPr lang="nl-NL"/>
        </a:p>
      </dgm:t>
    </dgm:pt>
    <dgm:pt modelId="{6623EE32-E249-4F88-AAAD-8C1B78B4DFA0}" type="pres">
      <dgm:prSet presAssocID="{4E517B10-2A67-4A18-AF96-55DEF6396D0C}" presName="linear" presStyleCnt="0">
        <dgm:presLayoutVars>
          <dgm:dir/>
          <dgm:animLvl val="lvl"/>
          <dgm:resizeHandles val="exact"/>
        </dgm:presLayoutVars>
      </dgm:prSet>
      <dgm:spPr/>
    </dgm:pt>
    <dgm:pt modelId="{6F4AFB0C-74F5-439D-B58E-D4C2D4BD96FD}" type="pres">
      <dgm:prSet presAssocID="{9BD24818-4C6E-465D-BDBF-CF195B947BD4}" presName="parentLin" presStyleCnt="0"/>
      <dgm:spPr/>
    </dgm:pt>
    <dgm:pt modelId="{8818FBD6-286A-4FEF-B4C7-DD93893E9CA4}" type="pres">
      <dgm:prSet presAssocID="{9BD24818-4C6E-465D-BDBF-CF195B947BD4}" presName="parentLeftMargin" presStyleLbl="node1" presStyleIdx="0" presStyleCnt="4"/>
      <dgm:spPr/>
    </dgm:pt>
    <dgm:pt modelId="{0C2CFB52-4F2A-47DE-8F8A-AE5E433DD7D0}" type="pres">
      <dgm:prSet presAssocID="{9BD24818-4C6E-465D-BDBF-CF195B947B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19393A6-CF23-4B49-B48F-936A76A3C416}" type="pres">
      <dgm:prSet presAssocID="{9BD24818-4C6E-465D-BDBF-CF195B947BD4}" presName="negativeSpace" presStyleCnt="0"/>
      <dgm:spPr/>
    </dgm:pt>
    <dgm:pt modelId="{175FDAE9-45AE-4ACF-93E3-8E35D705C1E0}" type="pres">
      <dgm:prSet presAssocID="{9BD24818-4C6E-465D-BDBF-CF195B947BD4}" presName="childText" presStyleLbl="conFgAcc1" presStyleIdx="0" presStyleCnt="4">
        <dgm:presLayoutVars>
          <dgm:bulletEnabled val="1"/>
        </dgm:presLayoutVars>
      </dgm:prSet>
      <dgm:spPr/>
    </dgm:pt>
    <dgm:pt modelId="{0219783B-7AD0-44F2-981B-2959939AD586}" type="pres">
      <dgm:prSet presAssocID="{4D12FE73-186E-4D85-BA3C-A1742BC3549C}" presName="spaceBetweenRectangles" presStyleCnt="0"/>
      <dgm:spPr/>
    </dgm:pt>
    <dgm:pt modelId="{305B40B9-4754-4A49-AE53-E24E05FBA860}" type="pres">
      <dgm:prSet presAssocID="{33D88987-8511-4813-810C-C68AC61967FA}" presName="parentLin" presStyleCnt="0"/>
      <dgm:spPr/>
    </dgm:pt>
    <dgm:pt modelId="{75140E88-BAED-49EC-9837-1FA23B45E579}" type="pres">
      <dgm:prSet presAssocID="{33D88987-8511-4813-810C-C68AC61967FA}" presName="parentLeftMargin" presStyleLbl="node1" presStyleIdx="0" presStyleCnt="4"/>
      <dgm:spPr/>
    </dgm:pt>
    <dgm:pt modelId="{FE67C525-95EB-47A2-94CF-7B1F5C3EF4B9}" type="pres">
      <dgm:prSet presAssocID="{33D88987-8511-4813-810C-C68AC61967F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2625A0-7511-453D-A5CC-3D8A96DD83A5}" type="pres">
      <dgm:prSet presAssocID="{33D88987-8511-4813-810C-C68AC61967FA}" presName="negativeSpace" presStyleCnt="0"/>
      <dgm:spPr/>
    </dgm:pt>
    <dgm:pt modelId="{BCC1D098-EA91-4550-9688-3A4C9CF8903F}" type="pres">
      <dgm:prSet presAssocID="{33D88987-8511-4813-810C-C68AC61967FA}" presName="childText" presStyleLbl="conFgAcc1" presStyleIdx="1" presStyleCnt="4">
        <dgm:presLayoutVars>
          <dgm:bulletEnabled val="1"/>
        </dgm:presLayoutVars>
      </dgm:prSet>
      <dgm:spPr/>
    </dgm:pt>
    <dgm:pt modelId="{E62734D2-324D-49F0-8DA6-01BE597AB313}" type="pres">
      <dgm:prSet presAssocID="{A829E670-2FF0-4F42-8910-ECF68ACF35F3}" presName="spaceBetweenRectangles" presStyleCnt="0"/>
      <dgm:spPr/>
    </dgm:pt>
    <dgm:pt modelId="{148B5F88-32DE-48E4-A6B0-233D85E8CF3E}" type="pres">
      <dgm:prSet presAssocID="{BBEBBEE1-F307-43BA-A997-2AB0230D5035}" presName="parentLin" presStyleCnt="0"/>
      <dgm:spPr/>
    </dgm:pt>
    <dgm:pt modelId="{480B00E3-C787-4586-B101-B5D0FDEAEA30}" type="pres">
      <dgm:prSet presAssocID="{BBEBBEE1-F307-43BA-A997-2AB0230D5035}" presName="parentLeftMargin" presStyleLbl="node1" presStyleIdx="1" presStyleCnt="4"/>
      <dgm:spPr/>
    </dgm:pt>
    <dgm:pt modelId="{BAD67A9D-481B-4D5A-A346-10AD4930CE16}" type="pres">
      <dgm:prSet presAssocID="{BBEBBEE1-F307-43BA-A997-2AB0230D50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FC31BF7-737F-4D61-91B4-30D11B486FD1}" type="pres">
      <dgm:prSet presAssocID="{BBEBBEE1-F307-43BA-A997-2AB0230D5035}" presName="negativeSpace" presStyleCnt="0"/>
      <dgm:spPr/>
    </dgm:pt>
    <dgm:pt modelId="{B6F1D7AB-6401-423C-960A-797BC7B720A5}" type="pres">
      <dgm:prSet presAssocID="{BBEBBEE1-F307-43BA-A997-2AB0230D5035}" presName="childText" presStyleLbl="conFgAcc1" presStyleIdx="2" presStyleCnt="4">
        <dgm:presLayoutVars>
          <dgm:bulletEnabled val="1"/>
        </dgm:presLayoutVars>
      </dgm:prSet>
      <dgm:spPr/>
    </dgm:pt>
    <dgm:pt modelId="{24890603-0E0F-4D9C-9CB8-1B57C137BB5E}" type="pres">
      <dgm:prSet presAssocID="{F023F8D9-C1EA-462C-B9F3-E7B73F4B4B78}" presName="spaceBetweenRectangles" presStyleCnt="0"/>
      <dgm:spPr/>
    </dgm:pt>
    <dgm:pt modelId="{63989CE8-C7FA-4042-808B-3C051B9C1D8C}" type="pres">
      <dgm:prSet presAssocID="{E15A28EC-05B0-4A5A-A7EE-B58873310C87}" presName="parentLin" presStyleCnt="0"/>
      <dgm:spPr/>
    </dgm:pt>
    <dgm:pt modelId="{FE6F0121-10B0-4198-9804-1DF43A7F5D16}" type="pres">
      <dgm:prSet presAssocID="{E15A28EC-05B0-4A5A-A7EE-B58873310C87}" presName="parentLeftMargin" presStyleLbl="node1" presStyleIdx="2" presStyleCnt="4"/>
      <dgm:spPr/>
    </dgm:pt>
    <dgm:pt modelId="{C41979B3-CB30-4C70-9156-42FB286A5BA9}" type="pres">
      <dgm:prSet presAssocID="{E15A28EC-05B0-4A5A-A7EE-B58873310C8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A2B4DCC-5DB6-4DB0-B534-4ADB544F9D48}" type="pres">
      <dgm:prSet presAssocID="{E15A28EC-05B0-4A5A-A7EE-B58873310C87}" presName="negativeSpace" presStyleCnt="0"/>
      <dgm:spPr/>
    </dgm:pt>
    <dgm:pt modelId="{B04E16E4-6956-4E56-98FB-ADBFF441B935}" type="pres">
      <dgm:prSet presAssocID="{E15A28EC-05B0-4A5A-A7EE-B58873310C8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62B0909-626C-4559-B82F-6AE22A8E1910}" type="presOf" srcId="{E15A28EC-05B0-4A5A-A7EE-B58873310C87}" destId="{C41979B3-CB30-4C70-9156-42FB286A5BA9}" srcOrd="1" destOrd="0" presId="urn:microsoft.com/office/officeart/2005/8/layout/list1"/>
    <dgm:cxn modelId="{F4235F0F-52C5-4A81-9130-2B00F98EB4E0}" type="presOf" srcId="{4182644A-5FFF-43EF-A9A0-74B0186E1939}" destId="{175FDAE9-45AE-4ACF-93E3-8E35D705C1E0}" srcOrd="0" destOrd="0" presId="urn:microsoft.com/office/officeart/2005/8/layout/list1"/>
    <dgm:cxn modelId="{C7F4F21D-8D71-442A-BA36-993B3F2794EC}" srcId="{4E517B10-2A67-4A18-AF96-55DEF6396D0C}" destId="{9BD24818-4C6E-465D-BDBF-CF195B947BD4}" srcOrd="0" destOrd="0" parTransId="{04985D19-CABA-438A-8B07-21BEE4DDE38F}" sibTransId="{4D12FE73-186E-4D85-BA3C-A1742BC3549C}"/>
    <dgm:cxn modelId="{AA676225-B0F4-48E4-978B-07A71F5BCC56}" type="presOf" srcId="{3F8470BE-F3A0-4BF3-9777-BD357EA8ADC7}" destId="{B04E16E4-6956-4E56-98FB-ADBFF441B935}" srcOrd="0" destOrd="0" presId="urn:microsoft.com/office/officeart/2005/8/layout/list1"/>
    <dgm:cxn modelId="{876AF529-3B44-499B-91D3-371E85AAD25E}" srcId="{33D88987-8511-4813-810C-C68AC61967FA}" destId="{2E0F9296-1195-4859-A6ED-455F028FFC01}" srcOrd="0" destOrd="0" parTransId="{39F0D5CA-37D8-4B53-9F06-FE9DB75F1329}" sibTransId="{98D3FC19-F0D5-4665-ADF5-3E73790A1090}"/>
    <dgm:cxn modelId="{13CD8A2C-B3B1-4108-B268-6CF69D65B5CD}" srcId="{4E517B10-2A67-4A18-AF96-55DEF6396D0C}" destId="{E15A28EC-05B0-4A5A-A7EE-B58873310C87}" srcOrd="3" destOrd="0" parTransId="{CF3A925E-996A-47AE-B48F-9DC5F9BA3D6A}" sibTransId="{C4062E7A-97E0-4730-BBA1-49BF5C046311}"/>
    <dgm:cxn modelId="{056F3F35-B76A-48E5-81D0-ABEC6F3E2450}" type="presOf" srcId="{9BD24818-4C6E-465D-BDBF-CF195B947BD4}" destId="{0C2CFB52-4F2A-47DE-8F8A-AE5E433DD7D0}" srcOrd="1" destOrd="0" presId="urn:microsoft.com/office/officeart/2005/8/layout/list1"/>
    <dgm:cxn modelId="{0263B060-D615-4FA2-9CFB-361B7CF4A620}" type="presOf" srcId="{33D88987-8511-4813-810C-C68AC61967FA}" destId="{FE67C525-95EB-47A2-94CF-7B1F5C3EF4B9}" srcOrd="1" destOrd="0" presId="urn:microsoft.com/office/officeart/2005/8/layout/list1"/>
    <dgm:cxn modelId="{C826CE70-5E00-475C-AC8A-9EEB00D414D3}" type="presOf" srcId="{33D88987-8511-4813-810C-C68AC61967FA}" destId="{75140E88-BAED-49EC-9837-1FA23B45E579}" srcOrd="0" destOrd="0" presId="urn:microsoft.com/office/officeart/2005/8/layout/list1"/>
    <dgm:cxn modelId="{88180552-016C-47C7-9215-F61C788271C2}" type="presOf" srcId="{BBEBBEE1-F307-43BA-A997-2AB0230D5035}" destId="{BAD67A9D-481B-4D5A-A346-10AD4930CE16}" srcOrd="1" destOrd="0" presId="urn:microsoft.com/office/officeart/2005/8/layout/list1"/>
    <dgm:cxn modelId="{4DD3908E-CA58-49F2-932A-62CCD8F65F49}" srcId="{4E517B10-2A67-4A18-AF96-55DEF6396D0C}" destId="{BBEBBEE1-F307-43BA-A997-2AB0230D5035}" srcOrd="2" destOrd="0" parTransId="{675B8367-C0C5-4E45-B319-B1F50E3913D3}" sibTransId="{F023F8D9-C1EA-462C-B9F3-E7B73F4B4B78}"/>
    <dgm:cxn modelId="{5D573894-D9FA-48B1-B4D9-D4FDB74E162F}" type="presOf" srcId="{BBEBBEE1-F307-43BA-A997-2AB0230D5035}" destId="{480B00E3-C787-4586-B101-B5D0FDEAEA30}" srcOrd="0" destOrd="0" presId="urn:microsoft.com/office/officeart/2005/8/layout/list1"/>
    <dgm:cxn modelId="{C2403399-44BE-479D-AFCD-27E9C765E57B}" type="presOf" srcId="{2E0F9296-1195-4859-A6ED-455F028FFC01}" destId="{BCC1D098-EA91-4550-9688-3A4C9CF8903F}" srcOrd="0" destOrd="0" presId="urn:microsoft.com/office/officeart/2005/8/layout/list1"/>
    <dgm:cxn modelId="{B70FA8A5-FA58-42AE-9F63-B17143A8EC46}" type="presOf" srcId="{F1F4615F-5A67-4FF2-878E-D804452B7127}" destId="{B6F1D7AB-6401-423C-960A-797BC7B720A5}" srcOrd="0" destOrd="0" presId="urn:microsoft.com/office/officeart/2005/8/layout/list1"/>
    <dgm:cxn modelId="{9E71EEAF-4A01-4E68-AA3B-4B58FCEEAC80}" type="presOf" srcId="{E15A28EC-05B0-4A5A-A7EE-B58873310C87}" destId="{FE6F0121-10B0-4198-9804-1DF43A7F5D16}" srcOrd="0" destOrd="0" presId="urn:microsoft.com/office/officeart/2005/8/layout/list1"/>
    <dgm:cxn modelId="{514070B7-43F5-4E4B-9995-5F8E1DB61253}" type="presOf" srcId="{4E517B10-2A67-4A18-AF96-55DEF6396D0C}" destId="{6623EE32-E249-4F88-AAAD-8C1B78B4DFA0}" srcOrd="0" destOrd="0" presId="urn:microsoft.com/office/officeart/2005/8/layout/list1"/>
    <dgm:cxn modelId="{BC3CBEBB-33A2-4CC0-BC17-9E8C731AA8C2}" srcId="{E15A28EC-05B0-4A5A-A7EE-B58873310C87}" destId="{3F8470BE-F3A0-4BF3-9777-BD357EA8ADC7}" srcOrd="0" destOrd="0" parTransId="{49FC59E2-2307-4362-88B8-6D0C425237DC}" sibTransId="{F93A2ED9-586F-492D-AA0E-02158F4B2052}"/>
    <dgm:cxn modelId="{3CF7F0BF-24C6-4267-B4B2-4A02633D143A}" srcId="{4E517B10-2A67-4A18-AF96-55DEF6396D0C}" destId="{33D88987-8511-4813-810C-C68AC61967FA}" srcOrd="1" destOrd="0" parTransId="{42B65447-45BD-42DA-8237-F1B2E960FD88}" sibTransId="{A829E670-2FF0-4F42-8910-ECF68ACF35F3}"/>
    <dgm:cxn modelId="{FB49A6C3-6542-4B90-814A-AE7F2B2BF2E5}" srcId="{9BD24818-4C6E-465D-BDBF-CF195B947BD4}" destId="{4182644A-5FFF-43EF-A9A0-74B0186E1939}" srcOrd="0" destOrd="0" parTransId="{7B267E5C-A2A7-414A-AB63-8AA400376B96}" sibTransId="{23F33E22-F259-4B7C-B1C9-4D04FB106267}"/>
    <dgm:cxn modelId="{77B6F3DC-95F8-44FD-9AFA-8C4AE36DF6AE}" srcId="{BBEBBEE1-F307-43BA-A997-2AB0230D5035}" destId="{F1F4615F-5A67-4FF2-878E-D804452B7127}" srcOrd="0" destOrd="0" parTransId="{D8ABC75D-95ED-4B15-BA51-9CD5E83F6346}" sibTransId="{C7736822-361F-4C2C-ADC7-8DE2191BDA5B}"/>
    <dgm:cxn modelId="{9837C0E4-D6EF-4BE1-8394-F5622EADCF9D}" type="presOf" srcId="{9BD24818-4C6E-465D-BDBF-CF195B947BD4}" destId="{8818FBD6-286A-4FEF-B4C7-DD93893E9CA4}" srcOrd="0" destOrd="0" presId="urn:microsoft.com/office/officeart/2005/8/layout/list1"/>
    <dgm:cxn modelId="{8BC9535F-7FA2-4D84-A9DB-5B70EFEFE7FD}" type="presParOf" srcId="{6623EE32-E249-4F88-AAAD-8C1B78B4DFA0}" destId="{6F4AFB0C-74F5-439D-B58E-D4C2D4BD96FD}" srcOrd="0" destOrd="0" presId="urn:microsoft.com/office/officeart/2005/8/layout/list1"/>
    <dgm:cxn modelId="{DB0C9A01-3F45-4581-BFFD-8E48999C00D3}" type="presParOf" srcId="{6F4AFB0C-74F5-439D-B58E-D4C2D4BD96FD}" destId="{8818FBD6-286A-4FEF-B4C7-DD93893E9CA4}" srcOrd="0" destOrd="0" presId="urn:microsoft.com/office/officeart/2005/8/layout/list1"/>
    <dgm:cxn modelId="{222EAAF9-1EFB-448D-B645-CF07A7A197BA}" type="presParOf" srcId="{6F4AFB0C-74F5-439D-B58E-D4C2D4BD96FD}" destId="{0C2CFB52-4F2A-47DE-8F8A-AE5E433DD7D0}" srcOrd="1" destOrd="0" presId="urn:microsoft.com/office/officeart/2005/8/layout/list1"/>
    <dgm:cxn modelId="{E69CD92B-A069-4CF3-A92F-494C9ACA3BBD}" type="presParOf" srcId="{6623EE32-E249-4F88-AAAD-8C1B78B4DFA0}" destId="{F19393A6-CF23-4B49-B48F-936A76A3C416}" srcOrd="1" destOrd="0" presId="urn:microsoft.com/office/officeart/2005/8/layout/list1"/>
    <dgm:cxn modelId="{60017A6D-B10A-4A8C-BC95-CD9FB35DD4B9}" type="presParOf" srcId="{6623EE32-E249-4F88-AAAD-8C1B78B4DFA0}" destId="{175FDAE9-45AE-4ACF-93E3-8E35D705C1E0}" srcOrd="2" destOrd="0" presId="urn:microsoft.com/office/officeart/2005/8/layout/list1"/>
    <dgm:cxn modelId="{229F3A4F-6189-43EC-A681-A13FD5015058}" type="presParOf" srcId="{6623EE32-E249-4F88-AAAD-8C1B78B4DFA0}" destId="{0219783B-7AD0-44F2-981B-2959939AD586}" srcOrd="3" destOrd="0" presId="urn:microsoft.com/office/officeart/2005/8/layout/list1"/>
    <dgm:cxn modelId="{227CDC4B-63D5-4F56-BF98-D56207D9838A}" type="presParOf" srcId="{6623EE32-E249-4F88-AAAD-8C1B78B4DFA0}" destId="{305B40B9-4754-4A49-AE53-E24E05FBA860}" srcOrd="4" destOrd="0" presId="urn:microsoft.com/office/officeart/2005/8/layout/list1"/>
    <dgm:cxn modelId="{34203890-1DB9-4BFB-92BA-7D173963717D}" type="presParOf" srcId="{305B40B9-4754-4A49-AE53-E24E05FBA860}" destId="{75140E88-BAED-49EC-9837-1FA23B45E579}" srcOrd="0" destOrd="0" presId="urn:microsoft.com/office/officeart/2005/8/layout/list1"/>
    <dgm:cxn modelId="{495B43A3-DB35-448D-BAF8-33C1DEA40207}" type="presParOf" srcId="{305B40B9-4754-4A49-AE53-E24E05FBA860}" destId="{FE67C525-95EB-47A2-94CF-7B1F5C3EF4B9}" srcOrd="1" destOrd="0" presId="urn:microsoft.com/office/officeart/2005/8/layout/list1"/>
    <dgm:cxn modelId="{AA81728A-A09B-4CEB-921F-26116D1B4EC1}" type="presParOf" srcId="{6623EE32-E249-4F88-AAAD-8C1B78B4DFA0}" destId="{F62625A0-7511-453D-A5CC-3D8A96DD83A5}" srcOrd="5" destOrd="0" presId="urn:microsoft.com/office/officeart/2005/8/layout/list1"/>
    <dgm:cxn modelId="{067973E6-A398-4B30-B0BB-44F83E80441B}" type="presParOf" srcId="{6623EE32-E249-4F88-AAAD-8C1B78B4DFA0}" destId="{BCC1D098-EA91-4550-9688-3A4C9CF8903F}" srcOrd="6" destOrd="0" presId="urn:microsoft.com/office/officeart/2005/8/layout/list1"/>
    <dgm:cxn modelId="{47FC27D3-B6E3-4A7A-804A-E8D1C0296A16}" type="presParOf" srcId="{6623EE32-E249-4F88-AAAD-8C1B78B4DFA0}" destId="{E62734D2-324D-49F0-8DA6-01BE597AB313}" srcOrd="7" destOrd="0" presId="urn:microsoft.com/office/officeart/2005/8/layout/list1"/>
    <dgm:cxn modelId="{75774437-19CB-4071-853E-7DD74BC5E7CB}" type="presParOf" srcId="{6623EE32-E249-4F88-AAAD-8C1B78B4DFA0}" destId="{148B5F88-32DE-48E4-A6B0-233D85E8CF3E}" srcOrd="8" destOrd="0" presId="urn:microsoft.com/office/officeart/2005/8/layout/list1"/>
    <dgm:cxn modelId="{13151499-146D-405F-B29F-25221B1D9705}" type="presParOf" srcId="{148B5F88-32DE-48E4-A6B0-233D85E8CF3E}" destId="{480B00E3-C787-4586-B101-B5D0FDEAEA30}" srcOrd="0" destOrd="0" presId="urn:microsoft.com/office/officeart/2005/8/layout/list1"/>
    <dgm:cxn modelId="{3A424B90-5264-4859-B7BB-2EC448F07233}" type="presParOf" srcId="{148B5F88-32DE-48E4-A6B0-233D85E8CF3E}" destId="{BAD67A9D-481B-4D5A-A346-10AD4930CE16}" srcOrd="1" destOrd="0" presId="urn:microsoft.com/office/officeart/2005/8/layout/list1"/>
    <dgm:cxn modelId="{78939678-4F30-424E-B70D-FCDFE198E04B}" type="presParOf" srcId="{6623EE32-E249-4F88-AAAD-8C1B78B4DFA0}" destId="{EFC31BF7-737F-4D61-91B4-30D11B486FD1}" srcOrd="9" destOrd="0" presId="urn:microsoft.com/office/officeart/2005/8/layout/list1"/>
    <dgm:cxn modelId="{854CFC3C-3FE5-4453-A263-740F582AC75B}" type="presParOf" srcId="{6623EE32-E249-4F88-AAAD-8C1B78B4DFA0}" destId="{B6F1D7AB-6401-423C-960A-797BC7B720A5}" srcOrd="10" destOrd="0" presId="urn:microsoft.com/office/officeart/2005/8/layout/list1"/>
    <dgm:cxn modelId="{A4818574-982E-494F-AF70-BDF200770A1E}" type="presParOf" srcId="{6623EE32-E249-4F88-AAAD-8C1B78B4DFA0}" destId="{24890603-0E0F-4D9C-9CB8-1B57C137BB5E}" srcOrd="11" destOrd="0" presId="urn:microsoft.com/office/officeart/2005/8/layout/list1"/>
    <dgm:cxn modelId="{E16275A3-70FA-4847-B43F-F01E5777009C}" type="presParOf" srcId="{6623EE32-E249-4F88-AAAD-8C1B78B4DFA0}" destId="{63989CE8-C7FA-4042-808B-3C051B9C1D8C}" srcOrd="12" destOrd="0" presId="urn:microsoft.com/office/officeart/2005/8/layout/list1"/>
    <dgm:cxn modelId="{8BB007DA-D3BA-4482-9A58-53F3981D5A73}" type="presParOf" srcId="{63989CE8-C7FA-4042-808B-3C051B9C1D8C}" destId="{FE6F0121-10B0-4198-9804-1DF43A7F5D16}" srcOrd="0" destOrd="0" presId="urn:microsoft.com/office/officeart/2005/8/layout/list1"/>
    <dgm:cxn modelId="{C8A19002-D924-401A-97D9-6899EE2E436A}" type="presParOf" srcId="{63989CE8-C7FA-4042-808B-3C051B9C1D8C}" destId="{C41979B3-CB30-4C70-9156-42FB286A5BA9}" srcOrd="1" destOrd="0" presId="urn:microsoft.com/office/officeart/2005/8/layout/list1"/>
    <dgm:cxn modelId="{C42B8276-2CCE-4DF0-9FDF-B635394963AB}" type="presParOf" srcId="{6623EE32-E249-4F88-AAAD-8C1B78B4DFA0}" destId="{CA2B4DCC-5DB6-4DB0-B534-4ADB544F9D48}" srcOrd="13" destOrd="0" presId="urn:microsoft.com/office/officeart/2005/8/layout/list1"/>
    <dgm:cxn modelId="{EAA6A7BB-578A-4AA7-B1BC-503292FB7B94}" type="presParOf" srcId="{6623EE32-E249-4F88-AAAD-8C1B78B4DFA0}" destId="{B04E16E4-6956-4E56-98FB-ADBFF441B9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FDAE9-45AE-4ACF-93E3-8E35D705C1E0}">
      <dsp:nvSpPr>
        <dsp:cNvPr id="0" name=""/>
        <dsp:cNvSpPr/>
      </dsp:nvSpPr>
      <dsp:spPr>
        <a:xfrm>
          <a:off x="0" y="325974"/>
          <a:ext cx="7632848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95732" rIns="5923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900" kern="1200" dirty="0"/>
            <a:t>Profielkeuze invoeren Magister</a:t>
          </a:r>
        </a:p>
      </dsp:txBody>
      <dsp:txXfrm>
        <a:off x="0" y="325974"/>
        <a:ext cx="7632848" cy="807975"/>
      </dsp:txXfrm>
    </dsp:sp>
    <dsp:sp modelId="{0C2CFB52-4F2A-47DE-8F8A-AE5E433DD7D0}">
      <dsp:nvSpPr>
        <dsp:cNvPr id="0" name=""/>
        <dsp:cNvSpPr/>
      </dsp:nvSpPr>
      <dsp:spPr>
        <a:xfrm>
          <a:off x="381642" y="45534"/>
          <a:ext cx="5342993" cy="5608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Vandaag	</a:t>
          </a:r>
        </a:p>
      </dsp:txBody>
      <dsp:txXfrm>
        <a:off x="409022" y="72914"/>
        <a:ext cx="5288233" cy="506120"/>
      </dsp:txXfrm>
    </dsp:sp>
    <dsp:sp modelId="{BCC1D098-EA91-4550-9688-3A4C9CF8903F}">
      <dsp:nvSpPr>
        <dsp:cNvPr id="0" name=""/>
        <dsp:cNvSpPr/>
      </dsp:nvSpPr>
      <dsp:spPr>
        <a:xfrm>
          <a:off x="0" y="1516989"/>
          <a:ext cx="7632848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95732" rIns="5923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900" kern="1200" dirty="0"/>
            <a:t>Mentorgesprekken profielkeuze (adviezen + doorstroom)</a:t>
          </a:r>
        </a:p>
      </dsp:txBody>
      <dsp:txXfrm>
        <a:off x="0" y="1516989"/>
        <a:ext cx="7632848" cy="807975"/>
      </dsp:txXfrm>
    </dsp:sp>
    <dsp:sp modelId="{FE67C525-95EB-47A2-94CF-7B1F5C3EF4B9}">
      <dsp:nvSpPr>
        <dsp:cNvPr id="0" name=""/>
        <dsp:cNvSpPr/>
      </dsp:nvSpPr>
      <dsp:spPr>
        <a:xfrm>
          <a:off x="381642" y="1236549"/>
          <a:ext cx="5342993" cy="5608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100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Tot 11 maart</a:t>
          </a:r>
        </a:p>
      </dsp:txBody>
      <dsp:txXfrm>
        <a:off x="409022" y="1263929"/>
        <a:ext cx="5288233" cy="506120"/>
      </dsp:txXfrm>
    </dsp:sp>
    <dsp:sp modelId="{B6F1D7AB-6401-423C-960A-797BC7B720A5}">
      <dsp:nvSpPr>
        <dsp:cNvPr id="0" name=""/>
        <dsp:cNvSpPr/>
      </dsp:nvSpPr>
      <dsp:spPr>
        <a:xfrm>
          <a:off x="0" y="2708004"/>
          <a:ext cx="7632848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95732" rIns="5923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900" kern="1200" dirty="0"/>
            <a:t>Tekenen profielkeuzeformulier + evt. bespreken afstroom</a:t>
          </a:r>
        </a:p>
      </dsp:txBody>
      <dsp:txXfrm>
        <a:off x="0" y="2708004"/>
        <a:ext cx="7632848" cy="807975"/>
      </dsp:txXfrm>
    </dsp:sp>
    <dsp:sp modelId="{BAD67A9D-481B-4D5A-A346-10AD4930CE16}">
      <dsp:nvSpPr>
        <dsp:cNvPr id="0" name=""/>
        <dsp:cNvSpPr/>
      </dsp:nvSpPr>
      <dsp:spPr>
        <a:xfrm>
          <a:off x="381642" y="2427564"/>
          <a:ext cx="5342993" cy="5608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200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21 en 22 maart(MOL)</a:t>
          </a:r>
        </a:p>
      </dsp:txBody>
      <dsp:txXfrm>
        <a:off x="409022" y="2454944"/>
        <a:ext cx="5288233" cy="506120"/>
      </dsp:txXfrm>
    </dsp:sp>
    <dsp:sp modelId="{B04E16E4-6956-4E56-98FB-ADBFF441B935}">
      <dsp:nvSpPr>
        <dsp:cNvPr id="0" name=""/>
        <dsp:cNvSpPr/>
      </dsp:nvSpPr>
      <dsp:spPr>
        <a:xfrm>
          <a:off x="0" y="3899019"/>
          <a:ext cx="7632848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95732" rIns="5923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900" kern="1200" dirty="0"/>
            <a:t>Laatste wijzigingen vakkenpakket </a:t>
          </a:r>
        </a:p>
      </dsp:txBody>
      <dsp:txXfrm>
        <a:off x="0" y="3899019"/>
        <a:ext cx="7632848" cy="807975"/>
      </dsp:txXfrm>
    </dsp:sp>
    <dsp:sp modelId="{C41979B3-CB30-4C70-9156-42FB286A5BA9}">
      <dsp:nvSpPr>
        <dsp:cNvPr id="0" name=""/>
        <dsp:cNvSpPr/>
      </dsp:nvSpPr>
      <dsp:spPr>
        <a:xfrm>
          <a:off x="381642" y="3618579"/>
          <a:ext cx="5342993" cy="5608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300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13 juli</a:t>
          </a:r>
        </a:p>
      </dsp:txBody>
      <dsp:txXfrm>
        <a:off x="409022" y="3645959"/>
        <a:ext cx="5288233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8939" y="1697933"/>
            <a:ext cx="527412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 userDrawn="1"/>
        </p:nvGrpSpPr>
        <p:grpSpPr>
          <a:xfrm>
            <a:off x="0" y="6390000"/>
            <a:ext cx="12192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98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3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66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1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8"/>
            <a:ext cx="12192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93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1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8"/>
            <a:ext cx="12191991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07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8"/>
            <a:ext cx="12192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3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1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8"/>
            <a:ext cx="12191991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93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382768"/>
            <a:ext cx="12192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8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8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82768"/>
            <a:ext cx="12191991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0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BCBB6DF-AAA4-47DE-9D3A-1FB0CEA8B434}" type="datetimeFigureOut">
              <a:rPr lang="nl-NL" smtClean="0"/>
              <a:pPr/>
              <a:t>7-2-2022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F9002BA-F571-4BA6-86F5-DE906CDBC488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961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49" r:id="rId3"/>
    <p:sldLayoutId id="2147483661" r:id="rId4"/>
    <p:sldLayoutId id="2147483662" r:id="rId5"/>
    <p:sldLayoutId id="2147483650" r:id="rId6"/>
    <p:sldLayoutId id="2147483663" r:id="rId7"/>
    <p:sldLayoutId id="2147483652" r:id="rId8"/>
    <p:sldLayoutId id="2147483665" r:id="rId9"/>
    <p:sldLayoutId id="2147483666" r:id="rId10"/>
    <p:sldLayoutId id="2147483655" r:id="rId11"/>
    <p:sldLayoutId id="2147483667" r:id="rId12"/>
    <p:sldLayoutId id="214748366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1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5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11.png"/><Relationship Id="rId4" Type="http://schemas.openxmlformats.org/officeDocument/2006/relationships/hyperlink" Target="mailto:a.filius@schoter.n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41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603D09E-4ADA-473F-913F-E1D51B12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139" y="1401096"/>
            <a:ext cx="8251722" cy="3480620"/>
          </a:xfrm>
        </p:spPr>
        <p:txBody>
          <a:bodyPr>
            <a:normAutofit/>
          </a:bodyPr>
          <a:lstStyle/>
          <a:p>
            <a:r>
              <a:rPr lang="nl-NL" b="1" dirty="0"/>
              <a:t>Welkom bij de profielkeuzevoorlichting</a:t>
            </a:r>
            <a:br>
              <a:rPr lang="nl-NL" b="1" dirty="0"/>
            </a:br>
            <a:br>
              <a:rPr lang="nl-NL" b="1" dirty="0"/>
            </a:br>
            <a:r>
              <a:rPr lang="nl-NL" dirty="0"/>
              <a:t>Wij starten om 19.00 uur</a:t>
            </a:r>
          </a:p>
        </p:txBody>
      </p:sp>
    </p:spTree>
    <p:extLst>
      <p:ext uri="{BB962C8B-B14F-4D97-AF65-F5344CB8AC3E}">
        <p14:creationId xmlns:p14="http://schemas.microsoft.com/office/powerpoint/2010/main" val="141116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30"/>
    </mc:Choice>
    <mc:Fallback xmlns="">
      <p:transition spd="slow" advTm="4563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3403408"/>
            <a:ext cx="5868144" cy="280725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81200" y="212572"/>
            <a:ext cx="8229600" cy="1143000"/>
          </a:xfrm>
        </p:spPr>
        <p:txBody>
          <a:bodyPr>
            <a:noAutofit/>
          </a:bodyPr>
          <a:lstStyle/>
          <a:p>
            <a:r>
              <a:rPr lang="nl-NL" sz="3200" dirty="0"/>
              <a:t>Anouk Filius</a:t>
            </a:r>
            <a:br>
              <a:rPr lang="nl-NL" sz="3200" dirty="0"/>
            </a:br>
            <a:r>
              <a:rPr lang="nl-NL" sz="3200" dirty="0"/>
              <a:t>Decaan </a:t>
            </a:r>
            <a:r>
              <a:rPr lang="nl-NL" sz="3200" dirty="0" err="1"/>
              <a:t>tto</a:t>
            </a:r>
            <a:r>
              <a:rPr lang="nl-NL" sz="3200" dirty="0"/>
              <a:t>, atheneum, havo, mavo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207568" y="1700809"/>
            <a:ext cx="8003232" cy="3129211"/>
          </a:xfrm>
        </p:spPr>
        <p:txBody>
          <a:bodyPr/>
          <a:lstStyle/>
          <a:p>
            <a:pPr marL="0" indent="0" algn="ctr">
              <a:buNone/>
            </a:pPr>
            <a:r>
              <a:rPr lang="nl-NL" sz="6000" b="1" dirty="0"/>
              <a:t>Profielkeuze 3 havo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863A5B0-2738-47E1-A734-BCC4599EA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43"/>
    </mc:Choice>
    <mc:Fallback xmlns="">
      <p:transition spd="slow" advTm="11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346412" y="2492897"/>
            <a:ext cx="7499176" cy="41373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b="1" dirty="0"/>
              <a:t>1. Profielkeuze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137CF7F-A264-4EA9-AD58-A81E4CA2F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2"/>
    </mc:Choice>
    <mc:Fallback xmlns="">
      <p:transition spd="slow" advTm="6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207568" y="1700809"/>
            <a:ext cx="8003232" cy="3129211"/>
          </a:xfrm>
        </p:spPr>
        <p:txBody>
          <a:bodyPr/>
          <a:lstStyle/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</p:txBody>
      </p:sp>
      <p:sp>
        <p:nvSpPr>
          <p:cNvPr id="5" name="Tijdelijke aanduiding voor inhoud 1"/>
          <p:cNvSpPr txBox="1">
            <a:spLocks/>
          </p:cNvSpPr>
          <p:nvPr/>
        </p:nvSpPr>
        <p:spPr>
          <a:xfrm>
            <a:off x="2999656" y="1752568"/>
            <a:ext cx="9108504" cy="4639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nl-NL" sz="2800" dirty="0">
                <a:solidFill>
                  <a:sysClr val="windowText" lastClr="000000"/>
                </a:solidFill>
              </a:rPr>
              <a:t>			</a:t>
            </a:r>
          </a:p>
          <a:p>
            <a:pPr marL="0" indent="0">
              <a:buNone/>
            </a:pPr>
            <a:endParaRPr lang="nl-NL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1626332" y="609568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 dirty="0">
                <a:solidFill>
                  <a:srgbClr val="002060"/>
                </a:solidFill>
                <a:cs typeface="Arial" panose="020B0604020202020204" pitchFamily="34" charset="0"/>
              </a:rPr>
              <a:t>Profielen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299" y="2121295"/>
            <a:ext cx="8425402" cy="2615411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67D49D5-C742-4ABC-BEC8-805E9EDF12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8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61"/>
    </mc:Choice>
    <mc:Fallback xmlns="">
      <p:transition spd="slow" advTm="13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Opbouw van de 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685593" y="1772817"/>
            <a:ext cx="7499176" cy="4137323"/>
          </a:xfrm>
        </p:spPr>
        <p:txBody>
          <a:bodyPr/>
          <a:lstStyle/>
          <a:p>
            <a:r>
              <a:rPr lang="nl-NL" dirty="0"/>
              <a:t>Gemeenschappelijk deel	</a:t>
            </a:r>
            <a:r>
              <a:rPr lang="nl-NL" sz="2000" dirty="0"/>
              <a:t>2 examenvakken</a:t>
            </a:r>
            <a:endParaRPr lang="nl-NL" dirty="0"/>
          </a:p>
          <a:p>
            <a:r>
              <a:rPr lang="nl-NL" dirty="0"/>
              <a:t>Profielvakken 			</a:t>
            </a:r>
            <a:r>
              <a:rPr lang="nl-NL" sz="2000" dirty="0"/>
              <a:t>3 examenvakken</a:t>
            </a:r>
            <a:endParaRPr lang="nl-NL" dirty="0"/>
          </a:p>
          <a:p>
            <a:r>
              <a:rPr lang="nl-NL" dirty="0"/>
              <a:t>Profielkeuzevakken		</a:t>
            </a:r>
            <a:r>
              <a:rPr lang="nl-NL" sz="2000" dirty="0"/>
              <a:t>1 examenvak</a:t>
            </a:r>
            <a:endParaRPr lang="nl-NL" dirty="0"/>
          </a:p>
          <a:p>
            <a:r>
              <a:rPr lang="nl-NL" dirty="0"/>
              <a:t>Keuze examenvakken		</a:t>
            </a:r>
            <a:r>
              <a:rPr lang="nl-NL" sz="2000" dirty="0"/>
              <a:t>1 examenvak</a:t>
            </a:r>
            <a:endParaRPr lang="nl-NL" dirty="0"/>
          </a:p>
          <a:p>
            <a:r>
              <a:rPr lang="nl-NL" dirty="0"/>
              <a:t>Vrije deel				</a:t>
            </a:r>
            <a:r>
              <a:rPr lang="nl-NL" sz="2000" dirty="0"/>
              <a:t>0 examenvakken</a:t>
            </a:r>
            <a:endParaRPr lang="nl-NL" dirty="0"/>
          </a:p>
          <a:p>
            <a:r>
              <a:rPr lang="nl-NL" dirty="0"/>
              <a:t>Evt. extra examenvak 		</a:t>
            </a:r>
            <a:r>
              <a:rPr lang="nl-NL" sz="2000" u="sng" dirty="0"/>
              <a:t>0 of 1 examenvak</a:t>
            </a:r>
            <a:endParaRPr lang="nl-NL" u="sng" dirty="0"/>
          </a:p>
          <a:p>
            <a:pPr marL="3657600" lvl="8" indent="0">
              <a:buNone/>
            </a:pPr>
            <a:r>
              <a:rPr lang="nl-NL" dirty="0"/>
              <a:t>	7 of 8 examenvakken</a:t>
            </a:r>
          </a:p>
          <a:p>
            <a:pPr marL="3657600" lvl="8" indent="0">
              <a:buNone/>
            </a:pPr>
            <a:endParaRPr lang="nl-NL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DB78B74-CE56-40B5-9BB4-79A3797291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05"/>
    </mc:Choice>
    <mc:Fallback xmlns="">
      <p:transition spd="slow" advTm="472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Gemeenschappelijk 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3632" y="1700809"/>
            <a:ext cx="7427168" cy="4425355"/>
          </a:xfrm>
        </p:spPr>
        <p:txBody>
          <a:bodyPr>
            <a:normAutofit/>
          </a:bodyPr>
          <a:lstStyle/>
          <a:p>
            <a:r>
              <a:rPr lang="nl-NL" b="1" dirty="0"/>
              <a:t>Nederlands</a:t>
            </a:r>
          </a:p>
          <a:p>
            <a:r>
              <a:rPr lang="nl-NL" b="1" dirty="0"/>
              <a:t>Engels</a:t>
            </a:r>
          </a:p>
          <a:p>
            <a:r>
              <a:rPr lang="nl-NL" dirty="0"/>
              <a:t>Culturele en kunstzinnige vorming </a:t>
            </a:r>
          </a:p>
          <a:p>
            <a:r>
              <a:rPr lang="nl-NL" dirty="0"/>
              <a:t>Lichamelijke opvoeding</a:t>
            </a:r>
          </a:p>
          <a:p>
            <a:r>
              <a:rPr lang="nl-NL" dirty="0"/>
              <a:t>Maatschappijleer (4 havo)</a:t>
            </a:r>
          </a:p>
          <a:p>
            <a:r>
              <a:rPr lang="nl-NL" dirty="0"/>
              <a:t>Profielwerkstuk (5 havo)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sz="1800" dirty="0"/>
              <a:t>Het gemeenschappelijk deel is voor elk profiel hetzelfde </a:t>
            </a:r>
          </a:p>
          <a:p>
            <a:pPr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21A307F-A139-45F0-8FFD-FF6671045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13"/>
    </mc:Choice>
    <mc:Fallback xmlns="">
      <p:transition spd="slow" advTm="55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071664" y="1741894"/>
            <a:ext cx="7355160" cy="5112568"/>
          </a:xfrm>
        </p:spPr>
        <p:txBody>
          <a:bodyPr>
            <a:normAutofit/>
          </a:bodyPr>
          <a:lstStyle/>
          <a:p>
            <a:pPr marL="0" indent="0" defTabSz="685800"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Interesse in natuurwetenschap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Ruimtelijk inzicht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Analytisch denkvermogen </a:t>
            </a:r>
          </a:p>
          <a:p>
            <a:pPr marL="0" indent="0" defTabSz="685800">
              <a:spcBef>
                <a:spcPts val="750"/>
              </a:spcBef>
              <a:buNone/>
            </a:pPr>
            <a:endParaRPr lang="nl-NL" sz="2400" dirty="0">
              <a:solidFill>
                <a:prstClr val="black"/>
              </a:solidFill>
            </a:endParaRPr>
          </a:p>
          <a:p>
            <a:pPr marL="0" indent="0" defTabSz="685800"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Techniek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Onderzoek en ontwerp  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50F78F2-6505-4582-8581-05BAF6C59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24"/>
    </mc:Choice>
    <mc:Fallback xmlns="">
      <p:transition spd="slow" advTm="36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036086" y="1414100"/>
            <a:ext cx="7139136" cy="48823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200" b="1" dirty="0"/>
              <a:t>Profielvakken</a:t>
            </a:r>
          </a:p>
          <a:p>
            <a:r>
              <a:rPr lang="nl-NL" sz="22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2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200" dirty="0">
                <a:solidFill>
                  <a:srgbClr val="0070C0"/>
                </a:solidFill>
              </a:rPr>
              <a:t>Scheikunde</a:t>
            </a:r>
          </a:p>
          <a:p>
            <a:pPr marL="0" indent="0">
              <a:buNone/>
            </a:pPr>
            <a:r>
              <a:rPr lang="nl-NL" sz="2200" b="1" dirty="0"/>
              <a:t>Profielkeuzevak</a:t>
            </a:r>
          </a:p>
          <a:p>
            <a:r>
              <a:rPr lang="nl-NL" sz="2200" dirty="0">
                <a:solidFill>
                  <a:srgbClr val="0070C0"/>
                </a:solidFill>
              </a:rPr>
              <a:t>Biologie</a:t>
            </a:r>
          </a:p>
          <a:p>
            <a:pPr marL="0" indent="0">
              <a:buNone/>
            </a:pPr>
            <a:r>
              <a:rPr lang="nl-NL" sz="2200" b="1" dirty="0"/>
              <a:t>Keuze examenvakken (1 keuze)</a:t>
            </a:r>
          </a:p>
          <a:p>
            <a:r>
              <a:rPr lang="nl-NL" sz="2200" dirty="0"/>
              <a:t>Economie</a:t>
            </a:r>
          </a:p>
          <a:p>
            <a:r>
              <a:rPr lang="nl-NL" sz="2200" dirty="0"/>
              <a:t>Bedrijfseconomie</a:t>
            </a:r>
          </a:p>
          <a:p>
            <a:r>
              <a:rPr lang="nl-NL" sz="2200" dirty="0"/>
              <a:t>Aardrijkskunde</a:t>
            </a:r>
          </a:p>
          <a:p>
            <a:r>
              <a:rPr lang="nl-NL" sz="22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200" dirty="0">
                <a:solidFill>
                  <a:srgbClr val="7030A0"/>
                </a:solidFill>
              </a:rPr>
              <a:t>Kunst (beeldende vorming)</a:t>
            </a:r>
          </a:p>
          <a:p>
            <a:r>
              <a:rPr lang="nl-NL" sz="2200" dirty="0">
                <a:solidFill>
                  <a:srgbClr val="7030A0"/>
                </a:solidFill>
              </a:rPr>
              <a:t>Bewegen, sport en maatschappij (</a:t>
            </a:r>
            <a:r>
              <a:rPr lang="nl-NL" sz="2200" dirty="0" err="1">
                <a:solidFill>
                  <a:srgbClr val="7030A0"/>
                </a:solidFill>
              </a:rPr>
              <a:t>bsm</a:t>
            </a:r>
            <a:r>
              <a:rPr lang="nl-NL" sz="2200" dirty="0">
                <a:solidFill>
                  <a:srgbClr val="7030A0"/>
                </a:solidFill>
              </a:rPr>
              <a:t>)</a:t>
            </a:r>
          </a:p>
          <a:p>
            <a:pPr>
              <a:buNone/>
            </a:pPr>
            <a:r>
              <a:rPr lang="nl-NL" sz="2200" dirty="0">
                <a:solidFill>
                  <a:schemeClr val="accent2"/>
                </a:solidFill>
              </a:rPr>
              <a:t>					</a:t>
            </a:r>
            <a:endParaRPr lang="nl-NL" sz="2400" b="1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315AD7D-48BD-4B5F-96C3-D2D2F73039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06"/>
    </mc:Choice>
    <mc:Fallback xmlns="">
      <p:transition spd="slow" advTm="57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927648" y="1417638"/>
            <a:ext cx="7931224" cy="51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b="1" dirty="0"/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2962485" y="1628801"/>
            <a:ext cx="6480720" cy="3904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Interesse in medische wereld of natuur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Goed in exacte vakken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Werken met mensen, dieren of planten 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</a:pPr>
            <a:endParaRPr lang="nl-NL" sz="2400" dirty="0">
              <a:solidFill>
                <a:prstClr val="black"/>
              </a:solidFill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Gezondheidszorg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Voeding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Landschapsinrichting 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66D37C2-6531-4A51-BA2E-2096F5F163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40"/>
    </mc:Choice>
    <mc:Fallback xmlns="">
      <p:transition spd="slow" advTm="35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855640" y="1417638"/>
            <a:ext cx="735516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2600" b="1" dirty="0"/>
              <a:t>Profielvakken</a:t>
            </a:r>
          </a:p>
          <a:p>
            <a:r>
              <a:rPr lang="nl-NL" sz="2600" dirty="0"/>
              <a:t>Wiskunde A of </a:t>
            </a:r>
            <a:r>
              <a:rPr lang="nl-NL" sz="2600" dirty="0">
                <a:solidFill>
                  <a:srgbClr val="0070C0"/>
                </a:solidFill>
              </a:rPr>
              <a:t>wiskunde B </a:t>
            </a:r>
          </a:p>
          <a:p>
            <a:r>
              <a:rPr lang="nl-NL" sz="2600" dirty="0"/>
              <a:t>Biologie</a:t>
            </a:r>
          </a:p>
          <a:p>
            <a:r>
              <a:rPr lang="nl-NL" sz="2600" dirty="0"/>
              <a:t>Scheikunde</a:t>
            </a:r>
          </a:p>
          <a:p>
            <a:pPr marL="0" indent="0">
              <a:buNone/>
            </a:pPr>
            <a:r>
              <a:rPr lang="nl-NL" sz="2600" b="1" dirty="0"/>
              <a:t>Profielkeuzevakken (1 keuze)</a:t>
            </a:r>
          </a:p>
          <a:p>
            <a:r>
              <a:rPr lang="nl-NL" sz="26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600" dirty="0"/>
              <a:t>Aardrijkskunde</a:t>
            </a:r>
          </a:p>
          <a:p>
            <a:pPr marL="0" indent="0">
              <a:buNone/>
            </a:pPr>
            <a:r>
              <a:rPr lang="nl-NL" sz="2600" b="1" dirty="0"/>
              <a:t>Keuze examenvakken (1 keuze)</a:t>
            </a:r>
          </a:p>
          <a:p>
            <a:r>
              <a:rPr lang="nl-NL" sz="2600" dirty="0"/>
              <a:t>Natuurkunde</a:t>
            </a:r>
          </a:p>
          <a:p>
            <a:r>
              <a:rPr lang="nl-NL" sz="2600" dirty="0"/>
              <a:t>Aardrijkskunde</a:t>
            </a:r>
          </a:p>
          <a:p>
            <a:r>
              <a:rPr lang="nl-NL" sz="2600" dirty="0"/>
              <a:t>Economie</a:t>
            </a:r>
          </a:p>
          <a:p>
            <a:r>
              <a:rPr lang="nl-NL" sz="2600" dirty="0"/>
              <a:t>Bedrijfseconomie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(beeldende vorming)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Bewegen, sport en maatschappij (</a:t>
            </a:r>
            <a:r>
              <a:rPr lang="nl-NL" sz="2600" dirty="0" err="1">
                <a:solidFill>
                  <a:srgbClr val="7030A0"/>
                </a:solidFill>
              </a:rPr>
              <a:t>bsm</a:t>
            </a:r>
            <a:r>
              <a:rPr lang="nl-NL" sz="2600" dirty="0">
                <a:solidFill>
                  <a:srgbClr val="7030A0"/>
                </a:solidFill>
              </a:rPr>
              <a:t>)</a:t>
            </a:r>
          </a:p>
          <a:p>
            <a:pPr>
              <a:buNone/>
            </a:pPr>
            <a:r>
              <a:rPr lang="nl-NL" sz="2400" dirty="0">
                <a:solidFill>
                  <a:schemeClr val="accent2"/>
                </a:solidFill>
              </a:rPr>
              <a:t>                                    		</a:t>
            </a:r>
            <a:r>
              <a:rPr lang="nl-NL" sz="2400" dirty="0">
                <a:solidFill>
                  <a:srgbClr val="0070C0"/>
                </a:solidFill>
              </a:rPr>
              <a:t>Beide gekozen? Ook NT!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9" y="2060848"/>
            <a:ext cx="2646239" cy="176122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1D4CB10-AB92-44C2-A411-4A574D32B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1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69"/>
    </mc:Choice>
    <mc:Fallback xmlns="">
      <p:transition spd="slow" advTm="128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3632" y="1529408"/>
            <a:ext cx="7283152" cy="5328592"/>
          </a:xfrm>
        </p:spPr>
        <p:txBody>
          <a:bodyPr>
            <a:normAutofit/>
          </a:bodyPr>
          <a:lstStyle/>
          <a:p>
            <a:pPr marL="0" indent="0" defTabSz="685800"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Organisatietalent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Interesse in economie, handel of management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Rekenen en onderzoeken</a:t>
            </a:r>
          </a:p>
          <a:p>
            <a:pPr marL="0" indent="0" defTabSz="685800">
              <a:spcBef>
                <a:spcPts val="750"/>
              </a:spcBef>
              <a:buNone/>
            </a:pPr>
            <a:endParaRPr lang="nl-NL" sz="2400" dirty="0">
              <a:solidFill>
                <a:prstClr val="black"/>
              </a:solidFill>
            </a:endParaRPr>
          </a:p>
          <a:p>
            <a:pPr marL="0" indent="0" defTabSz="685800"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Economie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Management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Financieel 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11CB3A6-E8A0-4519-96EC-88A0BC1F6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9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94"/>
    </mc:Choice>
    <mc:Fallback xmlns="">
      <p:transition spd="slow" advTm="27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438400" y="53752"/>
            <a:ext cx="8229600" cy="1143000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839234" y="877418"/>
            <a:ext cx="7740534" cy="576468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l-NL" sz="4000" b="1" dirty="0"/>
              <a:t>Profielvakken</a:t>
            </a:r>
          </a:p>
          <a:p>
            <a:r>
              <a:rPr lang="nl-NL" sz="4000" dirty="0">
                <a:solidFill>
                  <a:srgbClr val="0070C0"/>
                </a:solidFill>
              </a:rPr>
              <a:t>Wiskunde A of Wiskunde B </a:t>
            </a:r>
          </a:p>
          <a:p>
            <a:r>
              <a:rPr lang="nl-NL" sz="4000" dirty="0"/>
              <a:t>Economie</a:t>
            </a:r>
          </a:p>
          <a:p>
            <a:r>
              <a:rPr lang="nl-NL" sz="4000" dirty="0"/>
              <a:t>Geschiedenis</a:t>
            </a:r>
          </a:p>
          <a:p>
            <a:pPr marL="0" indent="0">
              <a:buNone/>
            </a:pPr>
            <a:r>
              <a:rPr lang="nl-NL" sz="4000" b="1" dirty="0"/>
              <a:t>Profielkeuzevakken (1 keuze)</a:t>
            </a:r>
          </a:p>
          <a:p>
            <a:r>
              <a:rPr lang="nl-NL" sz="4000" dirty="0"/>
              <a:t>Duits</a:t>
            </a:r>
          </a:p>
          <a:p>
            <a:r>
              <a:rPr lang="nl-NL" sz="4000" dirty="0"/>
              <a:t>Frans</a:t>
            </a:r>
          </a:p>
          <a:p>
            <a:r>
              <a:rPr lang="nl-NL" sz="4000" dirty="0"/>
              <a:t>Aardrijkskunde</a:t>
            </a:r>
          </a:p>
          <a:p>
            <a:r>
              <a:rPr lang="nl-NL" sz="4000" dirty="0"/>
              <a:t>Bedrijfseconomie</a:t>
            </a:r>
          </a:p>
          <a:p>
            <a:pPr marL="0" indent="0">
              <a:buNone/>
            </a:pPr>
            <a:r>
              <a:rPr lang="nl-NL" sz="4000" b="1" dirty="0"/>
              <a:t>Keuze examenvakken (1 keuze)</a:t>
            </a:r>
          </a:p>
          <a:p>
            <a:r>
              <a:rPr lang="nl-NL" sz="4000" dirty="0"/>
              <a:t>Duits</a:t>
            </a:r>
          </a:p>
          <a:p>
            <a:r>
              <a:rPr lang="nl-NL" sz="4000" dirty="0"/>
              <a:t>Frans</a:t>
            </a:r>
          </a:p>
          <a:p>
            <a:r>
              <a:rPr lang="nl-NL" sz="4000" dirty="0"/>
              <a:t>Aardrijkskunde</a:t>
            </a:r>
          </a:p>
          <a:p>
            <a:r>
              <a:rPr lang="nl-NL" sz="4000" dirty="0"/>
              <a:t>Bedrijfseconomie</a:t>
            </a:r>
          </a:p>
          <a:p>
            <a:r>
              <a:rPr lang="nl-NL" sz="40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4000" dirty="0">
                <a:solidFill>
                  <a:srgbClr val="7030A0"/>
                </a:solidFill>
              </a:rPr>
              <a:t>Kunst (beeldende vorming)</a:t>
            </a:r>
          </a:p>
          <a:p>
            <a:r>
              <a:rPr lang="nl-NL" sz="4000" dirty="0">
                <a:solidFill>
                  <a:srgbClr val="7030A0"/>
                </a:solidFill>
              </a:rPr>
              <a:t>Bewegen, sport en maatschappij (</a:t>
            </a:r>
            <a:r>
              <a:rPr lang="nl-NL" sz="4000" dirty="0" err="1">
                <a:solidFill>
                  <a:srgbClr val="7030A0"/>
                </a:solidFill>
              </a:rPr>
              <a:t>bsm</a:t>
            </a:r>
            <a:r>
              <a:rPr lang="nl-NL" sz="4000" dirty="0">
                <a:solidFill>
                  <a:srgbClr val="7030A0"/>
                </a:solidFill>
              </a:rPr>
              <a:t>)</a:t>
            </a:r>
            <a:endParaRPr lang="nl-NL" sz="4000" b="1" dirty="0">
              <a:solidFill>
                <a:srgbClr val="7030A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136" y="2339753"/>
            <a:ext cx="2736304" cy="150496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493D9EC-7899-472D-BB19-DAB06AAFA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8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17"/>
    </mc:Choice>
    <mc:Fallback xmlns="">
      <p:transition spd="slow" advTm="184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002060"/>
                </a:solidFill>
                <a:cs typeface="Arial" panose="020B0604020202020204" pitchFamily="34" charset="0"/>
              </a:rPr>
              <a:t>Cultuur &amp; Maatschappij </a:t>
            </a:r>
            <a:endParaRPr lang="nl-NL" b="1" dirty="0">
              <a:solidFill>
                <a:srgbClr val="002060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3632" y="1600201"/>
            <a:ext cx="7427168" cy="4525963"/>
          </a:xfrm>
        </p:spPr>
        <p:txBody>
          <a:bodyPr>
            <a:normAutofit/>
          </a:bodyPr>
          <a:lstStyle/>
          <a:p>
            <a:pPr marL="0" indent="0" defTabSz="685800">
              <a:spcBef>
                <a:spcPts val="750"/>
              </a:spcBef>
              <a:buNone/>
            </a:pPr>
            <a:r>
              <a:rPr lang="nl-NL" sz="2400" b="1">
                <a:solidFill>
                  <a:prstClr val="black"/>
                </a:solidFill>
              </a:rPr>
              <a:t>Voor wie?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Behulpzaam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Communicatieve vaardigheden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Origineel of creatief </a:t>
            </a:r>
          </a:p>
          <a:p>
            <a:pPr marL="0" indent="0" defTabSz="685800">
              <a:spcBef>
                <a:spcPts val="750"/>
              </a:spcBef>
              <a:buNone/>
            </a:pPr>
            <a:endParaRPr lang="nl-NL" sz="2400" b="1">
              <a:solidFill>
                <a:prstClr val="black"/>
              </a:solidFill>
            </a:endParaRPr>
          </a:p>
          <a:p>
            <a:pPr marL="0" indent="0" defTabSz="685800">
              <a:spcBef>
                <a:spcPts val="750"/>
              </a:spcBef>
              <a:buNone/>
            </a:pPr>
            <a:r>
              <a:rPr lang="nl-NL" sz="2400" b="1">
                <a:solidFill>
                  <a:prstClr val="black"/>
                </a:solidFill>
              </a:rPr>
              <a:t>Wat kun je ermee?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Sociale hulpverlening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Onderwijs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Kunst, taal en cultuur </a:t>
            </a:r>
          </a:p>
          <a:p>
            <a:pPr marL="171450" indent="-171450" defTabSz="685800">
              <a:spcBef>
                <a:spcPts val="750"/>
              </a:spcBef>
            </a:pPr>
            <a:r>
              <a:rPr lang="nl-NL" sz="2400">
                <a:solidFill>
                  <a:prstClr val="black"/>
                </a:solidFill>
              </a:rPr>
              <a:t>Media</a:t>
            </a:r>
          </a:p>
          <a:p>
            <a:pPr marL="0" indent="0">
              <a:buNone/>
            </a:pPr>
            <a:endParaRPr lang="nl-NL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1A40FD7-0A78-480C-B31A-FD21BA163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82"/>
    </mc:Choice>
    <mc:Fallback xmlns="">
      <p:transition spd="slow" advTm="29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Cultuur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071664" y="1417638"/>
            <a:ext cx="7283152" cy="53285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b="1" dirty="0"/>
              <a:t>Profielvakken</a:t>
            </a:r>
          </a:p>
          <a:p>
            <a:r>
              <a:rPr lang="nl-NL" dirty="0"/>
              <a:t>Geschiedenis</a:t>
            </a:r>
          </a:p>
          <a:p>
            <a:r>
              <a:rPr lang="nl-NL" dirty="0"/>
              <a:t>Aardrijkskunde</a:t>
            </a:r>
          </a:p>
          <a:p>
            <a:r>
              <a:rPr lang="nl-NL" dirty="0"/>
              <a:t>Duits of Frans</a:t>
            </a:r>
          </a:p>
          <a:p>
            <a:pPr marL="0" indent="0">
              <a:buNone/>
            </a:pPr>
            <a:r>
              <a:rPr lang="nl-NL" b="1" dirty="0"/>
              <a:t>Profielkeuzevakken (1 keuze)</a:t>
            </a:r>
          </a:p>
          <a:p>
            <a:r>
              <a:rPr lang="nl-NL" dirty="0"/>
              <a:t>Duits 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 </a:t>
            </a:r>
          </a:p>
          <a:p>
            <a:pPr marL="0" indent="0">
              <a:buNone/>
            </a:pPr>
            <a:r>
              <a:rPr lang="nl-NL" b="1" dirty="0"/>
              <a:t>Keuze examenvakken (1 keuze)</a:t>
            </a:r>
          </a:p>
          <a:p>
            <a:r>
              <a:rPr lang="nl-NL" dirty="0"/>
              <a:t>Duits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FF0000"/>
                </a:solidFill>
              </a:rPr>
              <a:t>Wiskunde A</a:t>
            </a:r>
          </a:p>
          <a:p>
            <a:r>
              <a:rPr lang="nl-NL" dirty="0">
                <a:solidFill>
                  <a:srgbClr val="7030A0"/>
                </a:solidFill>
              </a:rPr>
              <a:t>Bewegen, sport en maatschappij (</a:t>
            </a:r>
            <a:r>
              <a:rPr lang="nl-NL" dirty="0" err="1">
                <a:solidFill>
                  <a:srgbClr val="7030A0"/>
                </a:solidFill>
              </a:rPr>
              <a:t>bsm</a:t>
            </a:r>
            <a:r>
              <a:rPr lang="nl-NL" dirty="0">
                <a:solidFill>
                  <a:srgbClr val="7030A0"/>
                </a:solidFill>
              </a:rPr>
              <a:t>)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	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		</a:t>
            </a:r>
            <a:endParaRPr lang="nl-NL" i="1" dirty="0">
              <a:solidFill>
                <a:srgbClr val="7030A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1" y="3940921"/>
            <a:ext cx="3103133" cy="130465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58A2888-B809-4A34-B1F3-41A33AD59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2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139"/>
    </mc:Choice>
    <mc:Fallback xmlns="">
      <p:transition spd="slow" advTm="60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981200" y="1628800"/>
            <a:ext cx="8892480" cy="51125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Kijk naar de verplichte profielvakken: </a:t>
            </a:r>
          </a:p>
          <a:p>
            <a:pPr lvl="1"/>
            <a:r>
              <a:rPr lang="nl-NL" dirty="0"/>
              <a:t>Welke vind je het </a:t>
            </a:r>
            <a:r>
              <a:rPr lang="nl-NL" b="1" dirty="0"/>
              <a:t>leukst</a:t>
            </a:r>
            <a:r>
              <a:rPr lang="nl-NL" dirty="0"/>
              <a:t>? </a:t>
            </a:r>
          </a:p>
          <a:p>
            <a:pPr lvl="1"/>
            <a:r>
              <a:rPr lang="nl-NL" dirty="0"/>
              <a:t>Waar ben je </a:t>
            </a:r>
            <a:r>
              <a:rPr lang="nl-NL" b="1" dirty="0"/>
              <a:t>goed</a:t>
            </a:r>
            <a:r>
              <a:rPr lang="nl-NL" dirty="0"/>
              <a:t> in? </a:t>
            </a:r>
          </a:p>
          <a:p>
            <a:pPr lvl="1"/>
            <a:endParaRPr lang="nl-NL" dirty="0"/>
          </a:p>
          <a:p>
            <a:pPr marL="457200" lvl="1" indent="0">
              <a:buNone/>
            </a:pPr>
            <a:r>
              <a:rPr lang="nl-NL" dirty="0"/>
              <a:t>Betere match = grotere kans succes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5D6D77C-6846-4263-A173-360A77FD6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29"/>
    </mc:Choice>
    <mc:Fallback xmlns="">
      <p:transition spd="slow" advTm="37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631504" y="1772817"/>
            <a:ext cx="8003232" cy="3129211"/>
          </a:xfrm>
        </p:spPr>
        <p:txBody>
          <a:bodyPr/>
          <a:lstStyle/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1050268" y="223253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 dirty="0">
                <a:solidFill>
                  <a:srgbClr val="002060"/>
                </a:solidFill>
                <a:cs typeface="Arial" panose="020B0604020202020204" pitchFamily="34" charset="0"/>
              </a:rPr>
              <a:t>Verplichte vakken per profiel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660" y="1281841"/>
            <a:ext cx="8425402" cy="2615411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973658" y="3897252"/>
          <a:ext cx="8425404" cy="17103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0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7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baseline="0" dirty="0"/>
                        <a:t>Wiskunde B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Biologie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Natuurkunde 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Wiskunde A/B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Biologie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Natuurkunde/ aardrijkskunde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baseline="0" dirty="0"/>
                        <a:t>Wiskunde A/B</a:t>
                      </a:r>
                      <a:endParaRPr lang="nl-NL" sz="16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Economie</a:t>
                      </a:r>
                      <a:r>
                        <a:rPr lang="nl-NL" sz="1600" b="0" baseline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Frans/Duits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Aardrijkskunde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5">
                <a:tc>
                  <a:txBody>
                    <a:bodyPr/>
                    <a:lstStyle/>
                    <a:p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1D62374-E335-4250-9B07-114D64EB8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6"/>
    </mc:Choice>
    <mc:Fallback xmlns="">
      <p:transition spd="slow" advTm="29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847528" y="1844824"/>
            <a:ext cx="889248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2.   Weet je al welke beroepsrichting je </a:t>
            </a:r>
            <a:r>
              <a:rPr lang="nl-NL" b="1" dirty="0"/>
              <a:t>later</a:t>
            </a:r>
            <a:r>
              <a:rPr lang="nl-NL" dirty="0"/>
              <a:t> wilt doen? </a:t>
            </a:r>
          </a:p>
          <a:p>
            <a:pPr lvl="1"/>
            <a:r>
              <a:rPr lang="nl-NL" dirty="0"/>
              <a:t>Beroepenvlog </a:t>
            </a:r>
          </a:p>
          <a:p>
            <a:pPr lvl="1"/>
            <a:r>
              <a:rPr lang="nl-NL" dirty="0"/>
              <a:t>Verplichte vakken? </a:t>
            </a:r>
          </a:p>
          <a:p>
            <a:pPr lvl="1"/>
            <a:r>
              <a:rPr lang="nl-NL" dirty="0"/>
              <a:t>Evt. later deelcertificaten mogelijk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i="1" dirty="0"/>
              <a:t>Diploma = belangrijkst!</a:t>
            </a:r>
          </a:p>
          <a:p>
            <a:pPr marL="0" indent="0" algn="ctr">
              <a:buNone/>
            </a:pPr>
            <a:r>
              <a:rPr lang="nl-NL" i="1" dirty="0"/>
              <a:t>liever</a:t>
            </a:r>
            <a:r>
              <a:rPr lang="nl-NL" b="1" i="1" dirty="0"/>
              <a:t> haalbare en passende keuze </a:t>
            </a:r>
            <a:r>
              <a:rPr lang="nl-NL" i="1" dirty="0"/>
              <a:t>dan zoveel mogelijk </a:t>
            </a:r>
            <a:r>
              <a:rPr lang="nl-NL" b="1" i="1" dirty="0"/>
              <a:t>open laten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BBDC5B-17EC-47BF-8ED7-CC7DC9082D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157"/>
    </mc:Choice>
    <mc:Fallback xmlns="">
      <p:transition spd="slow" advTm="971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Verplichte vakken/profielen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639617" y="1340768"/>
            <a:ext cx="8856985" cy="4939716"/>
          </a:xfrm>
        </p:spPr>
        <p:txBody>
          <a:bodyPr>
            <a:normAutofit fontScale="92500" lnSpcReduction="20000"/>
          </a:bodyPr>
          <a:lstStyle/>
          <a:p>
            <a:r>
              <a:rPr lang="nl-NL" sz="2000" dirty="0"/>
              <a:t>Bouwkunde			E&amp;M, N&amp;G, N&amp;T</a:t>
            </a:r>
          </a:p>
          <a:p>
            <a:r>
              <a:rPr lang="nl-NL" sz="2000" dirty="0"/>
              <a:t>Hoger hotelonderwijs		Economie en Frans of Duits </a:t>
            </a:r>
          </a:p>
          <a:p>
            <a:r>
              <a:rPr lang="nl-NL" sz="2000" dirty="0"/>
              <a:t>Bedrijfskunde			Economie en wiskunde A of B</a:t>
            </a:r>
          </a:p>
          <a:p>
            <a:r>
              <a:rPr lang="nl-NL" sz="2000" dirty="0"/>
              <a:t>Bedrijfseconomie		Economie/</a:t>
            </a:r>
            <a:r>
              <a:rPr lang="nl-NL" sz="2000" dirty="0" err="1"/>
              <a:t>beco</a:t>
            </a:r>
            <a:r>
              <a:rPr lang="nl-NL" sz="2000" dirty="0"/>
              <a:t> en wiskunde A of B</a:t>
            </a:r>
          </a:p>
          <a:p>
            <a:r>
              <a:rPr lang="nl-NL" sz="2000" dirty="0"/>
              <a:t>Toegepaste psychologie	Wiskunde A of B</a:t>
            </a:r>
          </a:p>
          <a:p>
            <a:r>
              <a:rPr lang="nl-NL" sz="2000" dirty="0"/>
              <a:t>Industrieel product ontwerpen	Wiskunde A of B</a:t>
            </a:r>
          </a:p>
          <a:p>
            <a:r>
              <a:rPr lang="nl-NL" sz="2000" dirty="0"/>
              <a:t>European studies		Frans of Duits </a:t>
            </a:r>
          </a:p>
          <a:p>
            <a:r>
              <a:rPr lang="nl-NL" sz="2000" dirty="0"/>
              <a:t>Fysiotherapie			geen (biologie wel een pré)</a:t>
            </a:r>
          </a:p>
          <a:p>
            <a:r>
              <a:rPr lang="nl-NL" sz="2000" dirty="0"/>
              <a:t>Leraar Basisonderwijs (Pabo)	geen (evt. test </a:t>
            </a:r>
            <a:r>
              <a:rPr lang="nl-NL" sz="2000" dirty="0" err="1"/>
              <a:t>gs</a:t>
            </a:r>
            <a:r>
              <a:rPr lang="nl-NL" sz="2000" dirty="0"/>
              <a:t>, </a:t>
            </a:r>
            <a:r>
              <a:rPr lang="nl-NL" sz="2000" dirty="0" err="1"/>
              <a:t>ak</a:t>
            </a:r>
            <a:r>
              <a:rPr lang="nl-NL" sz="2000" dirty="0"/>
              <a:t>, bi/na)</a:t>
            </a:r>
          </a:p>
          <a:p>
            <a:r>
              <a:rPr lang="nl-NL" sz="2000" dirty="0"/>
              <a:t>Soc. pedagogische </a:t>
            </a:r>
            <a:r>
              <a:rPr lang="nl-NL" sz="2000" dirty="0" err="1"/>
              <a:t>hulpverl</a:t>
            </a:r>
            <a:r>
              <a:rPr lang="nl-NL" sz="2000" dirty="0"/>
              <a:t>.  	geen </a:t>
            </a:r>
          </a:p>
          <a:p>
            <a:r>
              <a:rPr lang="nl-NL" sz="2000" dirty="0"/>
              <a:t>Sport				geen </a:t>
            </a:r>
          </a:p>
          <a:p>
            <a:r>
              <a:rPr lang="nl-NL" sz="2000" dirty="0"/>
              <a:t>Journalistiek			geen</a:t>
            </a:r>
          </a:p>
          <a:p>
            <a:r>
              <a:rPr lang="nl-NL" sz="2000" dirty="0"/>
              <a:t>HBO-rechten			geen </a:t>
            </a:r>
          </a:p>
          <a:p>
            <a:r>
              <a:rPr lang="nl-NL" sz="2000" dirty="0"/>
              <a:t>ICT				geen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35AF453-9AA3-4104-834D-DBBAB6252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1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69"/>
    </mc:Choice>
    <mc:Fallback xmlns="">
      <p:transition spd="slow" advTm="68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981200" y="1556792"/>
            <a:ext cx="889248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3. Wil je de doorstroom naar het </a:t>
            </a:r>
            <a:r>
              <a:rPr lang="nl-NL" b="1" dirty="0"/>
              <a:t>vwo</a:t>
            </a:r>
            <a:r>
              <a:rPr lang="nl-NL" dirty="0"/>
              <a:t> open houden? </a:t>
            </a:r>
            <a:endParaRPr lang="nl-NL" sz="2400" dirty="0"/>
          </a:p>
          <a:p>
            <a:pPr lvl="1"/>
            <a:r>
              <a:rPr lang="nl-NL" dirty="0"/>
              <a:t>Extra examenvak nodig  </a:t>
            </a:r>
          </a:p>
          <a:p>
            <a:pPr lvl="2"/>
            <a:r>
              <a:rPr lang="nl-NL" dirty="0"/>
              <a:t>Ten minste Duits of Frans én wiskunde 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09F080E-1076-4151-8D46-6561E3423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436" y="2723511"/>
            <a:ext cx="3822523" cy="320067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A12A65C-5309-4241-8FA3-1B2F69B6E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01"/>
    </mc:Choice>
    <mc:Fallback xmlns="">
      <p:transition spd="slow" advTm="54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Extra examenvak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sz="3300" dirty="0"/>
              <a:t>Om doorstroom vwo open te houden: </a:t>
            </a:r>
          </a:p>
          <a:p>
            <a:pPr lvl="1"/>
            <a:r>
              <a:rPr lang="nl-NL" sz="2900" dirty="0"/>
              <a:t>Min. eisen </a:t>
            </a:r>
            <a:r>
              <a:rPr lang="nl-NL" dirty="0"/>
              <a:t>vwo: wiskunde + Duits/Frans extra </a:t>
            </a:r>
          </a:p>
          <a:p>
            <a:pPr lvl="2"/>
            <a:r>
              <a:rPr lang="nl-NL" dirty="0"/>
              <a:t>Bij CM/EM die dit al hadden: + extra vak dat binnen profiel wordt aangeboden</a:t>
            </a:r>
          </a:p>
          <a:p>
            <a:pPr lvl="2"/>
            <a:r>
              <a:rPr lang="nl-NL" dirty="0"/>
              <a:t>Bij Dyslexie: vak dat binnen profiel wordt aangeboden</a:t>
            </a:r>
          </a:p>
          <a:p>
            <a:pPr marL="914400" lvl="2" indent="0">
              <a:buNone/>
            </a:pPr>
            <a:r>
              <a:rPr lang="nl-NL" sz="3600" i="1" dirty="0"/>
              <a:t>				</a:t>
            </a:r>
          </a:p>
          <a:p>
            <a:pPr marL="914400" lvl="2" indent="0">
              <a:buNone/>
            </a:pPr>
            <a:r>
              <a:rPr lang="nl-NL" sz="3600" i="1" dirty="0"/>
              <a:t>		of</a:t>
            </a:r>
          </a:p>
          <a:p>
            <a:endParaRPr lang="nl-NL" sz="3300" dirty="0"/>
          </a:p>
          <a:p>
            <a:r>
              <a:rPr lang="nl-NL" sz="3300" dirty="0"/>
              <a:t>Vrije extra keuze: </a:t>
            </a:r>
          </a:p>
          <a:p>
            <a:pPr lvl="1"/>
            <a:r>
              <a:rPr lang="nl-NL" dirty="0"/>
              <a:t>Niet gegarandeerd: pas toegekend na start schooljaar</a:t>
            </a:r>
          </a:p>
          <a:p>
            <a:pPr lvl="1"/>
            <a:r>
              <a:rPr lang="nl-NL" dirty="0"/>
              <a:t>Vak dat binnen profiel wordt aangeboden 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i="1" dirty="0"/>
              <a:t>			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13BDB98-9CD8-43A3-B1F7-23D7481E50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0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54"/>
    </mc:Choice>
    <mc:Fallback xmlns="">
      <p:transition spd="slow" advTm="66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281169" y="2599493"/>
            <a:ext cx="7499176" cy="41373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b="1" dirty="0"/>
              <a:t>2. Profielkeuzetraject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0CFFDBF-906F-4EBC-B8A1-979661610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8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2"/>
    </mc:Choice>
    <mc:Fallback xmlns="">
      <p:transition spd="slow" advTm="8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Tijdpad vervolgtraject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4B6AEC-EDEC-497B-B9B5-80FA13951462}"/>
              </a:ext>
            </a:extLst>
          </p:cNvPr>
          <p:cNvGraphicFramePr/>
          <p:nvPr/>
        </p:nvGraphicFramePr>
        <p:xfrm>
          <a:off x="2279576" y="1268760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FAD94C4-82C3-4364-9268-73EC3AB22C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1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315"/>
    </mc:Choice>
    <mc:Fallback xmlns="">
      <p:transition spd="slow" advTm="127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 err="1"/>
              <a:t>Vakadvies</a:t>
            </a:r>
            <a:endParaRPr lang="nl-NL" b="1" dirty="0"/>
          </a:p>
        </p:txBody>
      </p:sp>
      <p:sp>
        <p:nvSpPr>
          <p:cNvPr id="2" name="Tekstvak 1"/>
          <p:cNvSpPr txBox="1"/>
          <p:nvPr/>
        </p:nvSpPr>
        <p:spPr>
          <a:xfrm>
            <a:off x="2423593" y="1484785"/>
            <a:ext cx="800375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Kans overgaan/diploma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Werkhouding en inzicht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Extra kolom natuurkunde/scheikunde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Een voldoende in 3 havo is geen garantie voor goed resultaat 4/5 havo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prstClr val="black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Voorspellende waarde adviezen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prstClr val="black"/>
                </a:solidFill>
              </a:rPr>
              <a:t>Onderzoek 3h (3 jaar terug):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prstClr val="black"/>
                </a:solidFill>
              </a:rPr>
              <a:t>64%: blijven zitten/afgestroomd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prstClr val="black"/>
                </a:solidFill>
              </a:rPr>
              <a:t>7,7%: géén onvoldoende als eindcijfer in 4 en 5 havo  </a:t>
            </a:r>
            <a:endParaRPr lang="nl-NL" sz="2400" dirty="0">
              <a:solidFill>
                <a:prstClr val="black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prstClr val="black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Wel kiezen? Gesprek vakdocent</a:t>
            </a:r>
            <a:endParaRPr lang="nl-NL" sz="1600" dirty="0">
              <a:solidFill>
                <a:prstClr val="black"/>
              </a:solidFill>
            </a:endParaRPr>
          </a:p>
          <a:p>
            <a:endParaRPr lang="nl-NL" sz="2000" dirty="0">
              <a:solidFill>
                <a:prstClr val="black"/>
              </a:solidFill>
            </a:endParaRPr>
          </a:p>
          <a:p>
            <a:endParaRPr lang="nl-NL" sz="2000" dirty="0">
              <a:solidFill>
                <a:prstClr val="black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5D763A5-255B-4712-8644-32C994E12E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608"/>
    </mc:Choice>
    <mc:Fallback xmlns="">
      <p:transition spd="slow" advTm="151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Keuze wijzigen?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855640" y="1628801"/>
            <a:ext cx="728315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dirty="0"/>
              <a:t>Wisselen kan tot </a:t>
            </a:r>
            <a:r>
              <a:rPr lang="nl-NL" b="1" dirty="0"/>
              <a:t>november </a:t>
            </a:r>
            <a:r>
              <a:rPr lang="nl-NL" dirty="0"/>
              <a:t>in 4 havo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r>
              <a:rPr lang="nl-NL" dirty="0"/>
              <a:t>Voorwaarde: </a:t>
            </a:r>
          </a:p>
          <a:p>
            <a:pPr>
              <a:buFontTx/>
              <a:buChar char="-"/>
            </a:pPr>
            <a:r>
              <a:rPr lang="nl-NL" dirty="0"/>
              <a:t>Toestemming coördinator, ouders, mentor, nieuwe docent, decaan en roostermaker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sz="2000" dirty="0"/>
          </a:p>
          <a:p>
            <a:pPr>
              <a:buNone/>
            </a:pPr>
            <a:r>
              <a:rPr lang="nl-NL" sz="2000" dirty="0"/>
              <a:t>Wijzigingen na 13 juli niet gegarandeerd</a:t>
            </a:r>
            <a:endParaRPr lang="nl-NL" dirty="0"/>
          </a:p>
          <a:p>
            <a:pPr>
              <a:buNone/>
            </a:pPr>
            <a:endParaRPr lang="nl-NL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2307E47-5F4D-43FA-A230-3D7998A7D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9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86"/>
    </mc:Choice>
    <mc:Fallback xmlns="">
      <p:transition spd="slow" advTm="42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Bevorderingsnormen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11624" y="1556792"/>
            <a:ext cx="7499176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000" dirty="0"/>
              <a:t>Een leerling wordt bevorderd naar 4 havo indien: </a:t>
            </a:r>
          </a:p>
          <a:p>
            <a:pPr>
              <a:buNone/>
            </a:pPr>
            <a:r>
              <a:rPr lang="nl-NL" sz="2000" dirty="0"/>
              <a:t>• max 1 TKP in Engels, Nederlands en wiskunde én </a:t>
            </a:r>
          </a:p>
          <a:p>
            <a:pPr>
              <a:buNone/>
            </a:pPr>
            <a:r>
              <a:rPr lang="nl-NL" sz="2000" dirty="0"/>
              <a:t>• </a:t>
            </a:r>
            <a:r>
              <a:rPr lang="nl-NL" sz="2000" b="1" dirty="0"/>
              <a:t>max 1 TKP in voor 4 havo gekozen profiel- of profielkeuzevakken </a:t>
            </a:r>
            <a:r>
              <a:rPr lang="nl-NL" sz="2000" dirty="0"/>
              <a:t>én </a:t>
            </a:r>
          </a:p>
          <a:p>
            <a:pPr>
              <a:buNone/>
            </a:pPr>
            <a:r>
              <a:rPr lang="nl-NL" sz="2000" dirty="0"/>
              <a:t>• max 3 TKP totaal én </a:t>
            </a:r>
          </a:p>
          <a:p>
            <a:pPr>
              <a:buNone/>
            </a:pPr>
            <a:r>
              <a:rPr lang="nl-NL" sz="2000" dirty="0"/>
              <a:t>• een gemiddelde van 6,0 of hoger</a:t>
            </a:r>
          </a:p>
          <a:p>
            <a:pPr>
              <a:buNone/>
            </a:pPr>
            <a:r>
              <a:rPr lang="nl-NL" sz="2000" dirty="0"/>
              <a:t> </a:t>
            </a:r>
          </a:p>
          <a:p>
            <a:pPr>
              <a:buNone/>
            </a:pPr>
            <a:r>
              <a:rPr lang="nl-NL" sz="2000" dirty="0"/>
              <a:t>Wiskunde B: min 6,0 voor toetsen bij extra lessen </a:t>
            </a:r>
          </a:p>
          <a:p>
            <a:pPr>
              <a:buNone/>
            </a:pPr>
            <a:r>
              <a:rPr lang="nl-NL" sz="2000" dirty="0"/>
              <a:t>Extra vak: min 5,5 voor extra vak 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37F87F3-68CD-4F97-A8C7-64FE8A37E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48"/>
    </mc:Choice>
    <mc:Fallback xmlns="">
      <p:transition spd="slow" advTm="51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Bevorderingsnormen </a:t>
            </a:r>
            <a:r>
              <a:rPr lang="nl-NL" b="1" dirty="0" err="1"/>
              <a:t>tto</a:t>
            </a:r>
            <a:endParaRPr lang="nl-NL" b="1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11624" y="1556792"/>
            <a:ext cx="7499176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>
                <a:ea typeface="Times New Roman" panose="02020603050405020304" pitchFamily="18" charset="0"/>
                <a:cs typeface="Arial" panose="020B0604020202020204" pitchFamily="34" charset="0"/>
              </a:rPr>
              <a:t>Extra bevorderingsnormen </a:t>
            </a:r>
            <a:r>
              <a:rPr lang="nl-NL" sz="3200" dirty="0" err="1">
                <a:ea typeface="Times New Roman" panose="02020603050405020304" pitchFamily="18" charset="0"/>
                <a:cs typeface="Arial" panose="020B0604020202020204" pitchFamily="34" charset="0"/>
              </a:rPr>
              <a:t>tto</a:t>
            </a:r>
            <a:r>
              <a:rPr lang="nl-NL" sz="3200" dirty="0"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nl-NL" sz="32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Voldoet aan de door school gestelde eisen voor </a:t>
            </a:r>
            <a:r>
              <a:rPr lang="nl-NL" sz="22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Bilingual</a:t>
            </a:r>
            <a:r>
              <a:rPr lang="nl-N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Attitude (BA) én</a:t>
            </a:r>
            <a:endParaRPr lang="nl-NL" sz="22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een Junior </a:t>
            </a:r>
            <a:r>
              <a:rPr lang="nl-NL" sz="22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Certificate</a:t>
            </a:r>
            <a:r>
              <a:rPr lang="nl-NL" sz="22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gehaald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l-NL" sz="3200" dirty="0">
              <a:effectLst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nl-NL" sz="2900" dirty="0">
                <a:effectLst/>
                <a:ea typeface="Times New Roman" panose="02020603050405020304" pitchFamily="18" charset="0"/>
              </a:rPr>
              <a:t>Invulling bovenbouw: </a:t>
            </a:r>
          </a:p>
          <a:p>
            <a:r>
              <a:rPr lang="nl-NL" sz="2000" dirty="0">
                <a:effectLst/>
                <a:ea typeface="Times New Roman" panose="02020603050405020304" pitchFamily="18" charset="0"/>
              </a:rPr>
              <a:t>Engels op hoger niveau </a:t>
            </a:r>
            <a:endParaRPr lang="nl-NL" sz="2000" dirty="0">
              <a:ea typeface="Times New Roman" panose="02020603050405020304" pitchFamily="18" charset="0"/>
            </a:endParaRPr>
          </a:p>
          <a:p>
            <a:r>
              <a:rPr lang="nl-NL" sz="2000" dirty="0">
                <a:effectLst/>
                <a:ea typeface="Times New Roman" panose="02020603050405020304" pitchFamily="18" charset="0"/>
              </a:rPr>
              <a:t>Ckv, maatschappijleer en lo in het Engels</a:t>
            </a:r>
          </a:p>
          <a:p>
            <a:r>
              <a:rPr lang="nl-NL" sz="2000" dirty="0">
                <a:effectLst/>
                <a:ea typeface="Times New Roman" panose="02020603050405020304" pitchFamily="18" charset="0"/>
              </a:rPr>
              <a:t>Global </a:t>
            </a:r>
            <a:r>
              <a:rPr lang="nl-NL" sz="2000" dirty="0" err="1">
                <a:effectLst/>
                <a:ea typeface="Times New Roman" panose="02020603050405020304" pitchFamily="18" charset="0"/>
              </a:rPr>
              <a:t>Perspectives</a:t>
            </a:r>
            <a:r>
              <a:rPr lang="nl-NL" sz="2000" dirty="0">
                <a:effectLst/>
                <a:ea typeface="Times New Roman" panose="02020603050405020304" pitchFamily="18" charset="0"/>
              </a:rPr>
              <a:t> en internationale uitwisseling</a:t>
            </a:r>
          </a:p>
          <a:p>
            <a:r>
              <a:rPr lang="nl-NL" sz="2000" dirty="0">
                <a:ea typeface="Times New Roman" panose="02020603050405020304" pitchFamily="18" charset="0"/>
              </a:rPr>
              <a:t>Regulier examen Engels én een </a:t>
            </a:r>
            <a:r>
              <a:rPr lang="nl-NL" sz="2000" dirty="0" err="1">
                <a:ea typeface="Times New Roman" panose="02020603050405020304" pitchFamily="18" charset="0"/>
              </a:rPr>
              <a:t>tto</a:t>
            </a:r>
            <a:r>
              <a:rPr lang="nl-NL" sz="2000" dirty="0">
                <a:ea typeface="Times New Roman" panose="02020603050405020304" pitchFamily="18" charset="0"/>
              </a:rPr>
              <a:t>-examen (AS examen) </a:t>
            </a:r>
            <a:br>
              <a:rPr lang="nl-NL" sz="3200" dirty="0">
                <a:effectLst/>
                <a:ea typeface="Times New Roman" panose="02020603050405020304" pitchFamily="18" charset="0"/>
              </a:rPr>
            </a:br>
            <a:r>
              <a:rPr lang="nl-NL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endParaRPr lang="nl-NL" sz="20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C63FB37-C71F-45C0-88C1-3B88B7F4D7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81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969"/>
    </mc:Choice>
    <mc:Fallback>
      <p:transition spd="slow" advTm="49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402348" y="1340768"/>
            <a:ext cx="7499176" cy="5256584"/>
          </a:xfrm>
        </p:spPr>
        <p:txBody>
          <a:bodyPr>
            <a:normAutofit/>
          </a:bodyPr>
          <a:lstStyle/>
          <a:p>
            <a:r>
              <a:rPr lang="nl-NL" sz="2000" dirty="0"/>
              <a:t>Kunst als uitgangspunt  </a:t>
            </a:r>
          </a:p>
          <a:p>
            <a:endParaRPr lang="nl-NL" sz="2000" dirty="0"/>
          </a:p>
          <a:p>
            <a:r>
              <a:rPr lang="nl-NL" sz="2000" dirty="0"/>
              <a:t>Volg instructies in Magister</a:t>
            </a:r>
          </a:p>
          <a:p>
            <a:r>
              <a:rPr lang="nl-NL" sz="2000" dirty="0"/>
              <a:t>Michelle Terpstra (administratie), Rico Hoogenboom(coördinator) en Anouk Filius (decaan) zijn digitaal aanwezig voor vragen</a:t>
            </a:r>
          </a:p>
          <a:p>
            <a:r>
              <a:rPr lang="nl-NL" sz="2000" dirty="0"/>
              <a:t>Stel de vragen in de chat. Houd er rekening mee dat zij bij meerdere klassen tegelijk zijn, dus dat zij mogelijk niet direct kunnen reageren</a:t>
            </a:r>
          </a:p>
          <a:p>
            <a:r>
              <a:rPr lang="nl-NL" sz="2000" dirty="0"/>
              <a:t>Je kunt bij mevrouw Terpstra vragen of jouw profielkeuze binnen is. Als dat is gebeurd, kun je de vergadering verlaten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825C5F5-7B49-4EA1-B02E-F507591B410C}"/>
              </a:ext>
            </a:extLst>
          </p:cNvPr>
          <p:cNvSpPr txBox="1"/>
          <p:nvPr/>
        </p:nvSpPr>
        <p:spPr>
          <a:xfrm>
            <a:off x="1276581" y="396463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l-NL" sz="4400" b="1" dirty="0">
                <a:solidFill>
                  <a:srgbClr val="002060"/>
                </a:solidFill>
                <a:latin typeface="+mj-lt"/>
              </a:rPr>
              <a:t>Stappen profielkeuze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338BEE1-E907-422C-B7AC-7817857C2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6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21"/>
    </mc:Choice>
    <mc:Fallback xmlns="">
      <p:transition spd="slow" advTm="78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92B1A95-1CAE-43D0-9C7A-55237F6A0A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630D0AA-7E7E-43D1-B246-4DF200549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416" y="1755366"/>
            <a:ext cx="462116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30"/>
    </mc:Choice>
    <mc:Fallback xmlns="">
      <p:transition spd="slow" advTm="25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F8A9598-FEBA-47CB-9AD4-EDA0AEB90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616108F-E3DE-4529-B245-F55472A6D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389" y="1678022"/>
            <a:ext cx="4877223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82"/>
    </mc:Choice>
    <mc:Fallback xmlns="">
      <p:transition spd="slow" advTm="22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1B387EF-F679-4A74-B663-6DDB5EF35D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CF34AFD-A5BB-4445-BF1F-BF1C18492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142" y="1773793"/>
            <a:ext cx="5413717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6"/>
    </mc:Choice>
    <mc:Fallback xmlns="">
      <p:transition spd="slow" advTm="30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Vragen over profielkeuze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11624" y="1628800"/>
            <a:ext cx="7787208" cy="46805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dirty="0"/>
              <a:t>Mail de decaan: </a:t>
            </a:r>
            <a:r>
              <a:rPr lang="nl-NL" dirty="0">
                <a:hlinkClick r:id="rId4"/>
              </a:rPr>
              <a:t>a.filius@schoter.nl</a:t>
            </a:r>
            <a:r>
              <a:rPr lang="nl-NL" dirty="0"/>
              <a:t> 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dirty="0"/>
              <a:t>Of kom langs in lokaal 320</a:t>
            </a:r>
          </a:p>
          <a:p>
            <a:pPr marL="457200" lvl="1" indent="0">
              <a:buNone/>
            </a:pPr>
            <a:r>
              <a:rPr lang="nl-NL" dirty="0"/>
              <a:t>Maandag, dinsdag, donderdag, vrijdag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dirty="0"/>
              <a:t>Veel succes! </a:t>
            </a:r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295D896-B6B8-47BC-9804-BC644715CD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0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54"/>
    </mc:Choice>
    <mc:Fallback xmlns="">
      <p:transition spd="slow" advTm="25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30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6" ma:contentTypeDescription="Een nieuw document maken." ma:contentTypeScope="" ma:versionID="6ccd332e3664f621c152990d25f7ad8d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1a150b10e326d46647105929543ff12a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8D1D2C-5CC6-46A1-B1E6-0242340B72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EABA9E-C884-46A3-85EB-948DAAD824C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3C9E519-369B-4404-BFD4-7517A466E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0501ff-efe5-416f-918d-41f28ab63c26"/>
    <ds:schemaRef ds:uri="b1c06286-7f07-443b-bf7a-1fe4c656d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1114</Words>
  <Application>Microsoft Office PowerPoint</Application>
  <PresentationFormat>Breedbeeld</PresentationFormat>
  <Paragraphs>270</Paragraphs>
  <Slides>33</Slides>
  <Notes>0</Notes>
  <HiddenSlides>0</HiddenSlides>
  <MMClips>30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Wingdings</vt:lpstr>
      <vt:lpstr>Schoter_PPT</vt:lpstr>
      <vt:lpstr>PowerPoint-presentatie</vt:lpstr>
      <vt:lpstr>Welkom bij de profielkeuzevoorlichting  Wij starten om 19.00 uur</vt:lpstr>
      <vt:lpstr>Anouk Filius Decaan tto, atheneum, havo, mavo</vt:lpstr>
      <vt:lpstr>PowerPoint-presentatie</vt:lpstr>
      <vt:lpstr>PowerPoint-presentatie</vt:lpstr>
      <vt:lpstr>Opbouw van de profielen</vt:lpstr>
      <vt:lpstr>Gemeenschappelijk deel</vt:lpstr>
      <vt:lpstr>Natuur &amp; Techniek</vt:lpstr>
      <vt:lpstr>Natuur &amp; Techniek</vt:lpstr>
      <vt:lpstr>Natuur &amp; Gezondheid</vt:lpstr>
      <vt:lpstr>Natuur &amp; Gezondheid</vt:lpstr>
      <vt:lpstr>Economie &amp; Maatschappij</vt:lpstr>
      <vt:lpstr>Economie &amp; Maatschappij</vt:lpstr>
      <vt:lpstr>Cultuur &amp; Maatschappij </vt:lpstr>
      <vt:lpstr>Cultuur &amp; Maatschappij</vt:lpstr>
      <vt:lpstr>Hoe kies je een profiel?</vt:lpstr>
      <vt:lpstr>PowerPoint-presentatie</vt:lpstr>
      <vt:lpstr>Hoe kies je een profiel?</vt:lpstr>
      <vt:lpstr>Verplichte vakken/profielen</vt:lpstr>
      <vt:lpstr>Hoe kies je een profiel?</vt:lpstr>
      <vt:lpstr>Extra examenvak</vt:lpstr>
      <vt:lpstr>PowerPoint-presentatie</vt:lpstr>
      <vt:lpstr>Tijdpad vervolgtraject</vt:lpstr>
      <vt:lpstr>Vakadvies</vt:lpstr>
      <vt:lpstr>Keuze wijzigen?</vt:lpstr>
      <vt:lpstr>Bevorderingsnormen</vt:lpstr>
      <vt:lpstr>Bevorderingsnormen tto</vt:lpstr>
      <vt:lpstr>PowerPoint-presentatie</vt:lpstr>
      <vt:lpstr>Studie en profiel</vt:lpstr>
      <vt:lpstr>Vakkenpakket</vt:lpstr>
      <vt:lpstr>Samenvatting</vt:lpstr>
      <vt:lpstr>Vragen over profielkeuze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Liliane Meijnen</dc:creator>
  <cp:lastModifiedBy>Filius, A.</cp:lastModifiedBy>
  <cp:revision>6</cp:revision>
  <dcterms:created xsi:type="dcterms:W3CDTF">2021-11-23T09:53:06Z</dcterms:created>
  <dcterms:modified xsi:type="dcterms:W3CDTF">2022-02-07T15:19:43Z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</Properties>
</file>